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0" r:id="rId3"/>
    <p:sldId id="264" r:id="rId4"/>
    <p:sldId id="257" r:id="rId5"/>
    <p:sldId id="265" r:id="rId6"/>
    <p:sldId id="258" r:id="rId7"/>
    <p:sldId id="294" r:id="rId8"/>
    <p:sldId id="259" r:id="rId9"/>
    <p:sldId id="297" r:id="rId10"/>
    <p:sldId id="299" r:id="rId11"/>
    <p:sldId id="268" r:id="rId12"/>
    <p:sldId id="298" r:id="rId13"/>
    <p:sldId id="293" r:id="rId14"/>
    <p:sldId id="295" r:id="rId15"/>
    <p:sldId id="296" r:id="rId16"/>
    <p:sldId id="261" r:id="rId17"/>
    <p:sldId id="262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0C982"/>
    <a:srgbClr val="FFC000"/>
    <a:srgbClr val="595959"/>
    <a:srgbClr val="404040"/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692"/>
  </p:normalViewPr>
  <p:slideViewPr>
    <p:cSldViewPr snapToGrid="0" snapToObjects="1">
      <p:cViewPr varScale="1">
        <p:scale>
          <a:sx n="91" d="100"/>
          <a:sy n="91" d="100"/>
        </p:scale>
        <p:origin x="60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AE0F41-CCCB-49CB-8F61-274224B0FB1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47192D3-31D3-47F6-9428-D82720B0E3E7}">
      <dgm:prSet phldrT="[文本]"/>
      <dgm:spPr>
        <a:solidFill>
          <a:srgbClr val="A6A6A6"/>
        </a:solidFill>
      </dgm:spPr>
      <dgm:t>
        <a:bodyPr/>
        <a:lstStyle/>
        <a:p>
          <a:r>
            <a:rPr lang="zh-CN" altLang="en-US" b="1" dirty="0"/>
            <a:t>人物</a:t>
          </a:r>
        </a:p>
      </dgm:t>
    </dgm:pt>
    <dgm:pt modelId="{D5C21658-26EA-4868-A550-F7F217EC71CE}" type="parTrans" cxnId="{9F30CCA7-AEA8-4DED-A7A6-D6F2E72BFA94}">
      <dgm:prSet/>
      <dgm:spPr/>
      <dgm:t>
        <a:bodyPr/>
        <a:lstStyle/>
        <a:p>
          <a:endParaRPr lang="zh-CN" altLang="en-US"/>
        </a:p>
      </dgm:t>
    </dgm:pt>
    <dgm:pt modelId="{5CCC0F1E-D95B-4692-8A21-E7C55D13C989}" type="sibTrans" cxnId="{9F30CCA7-AEA8-4DED-A7A6-D6F2E72BFA94}">
      <dgm:prSet/>
      <dgm:spPr/>
      <dgm:t>
        <a:bodyPr/>
        <a:lstStyle/>
        <a:p>
          <a:endParaRPr lang="zh-CN" altLang="en-US"/>
        </a:p>
      </dgm:t>
    </dgm:pt>
    <dgm:pt modelId="{1F501758-4D76-47A9-B427-555C415AE999}">
      <dgm:prSet phldrT="[文本]"/>
      <dgm:spPr>
        <a:solidFill>
          <a:srgbClr val="A6A6A6"/>
        </a:solidFill>
      </dgm:spPr>
      <dgm:t>
        <a:bodyPr/>
        <a:lstStyle/>
        <a:p>
          <a:r>
            <a:rPr lang="zh-CN" altLang="en-US" b="1" dirty="0"/>
            <a:t>玩家</a:t>
          </a:r>
        </a:p>
      </dgm:t>
    </dgm:pt>
    <dgm:pt modelId="{92836A15-0DB6-4EFA-9FA6-90C9F832236C}" type="parTrans" cxnId="{3CA206F7-C8A3-4156-94A6-1F41F0B1C2BB}">
      <dgm:prSet/>
      <dgm:spPr>
        <a:ln>
          <a:solidFill>
            <a:srgbClr val="E0C982"/>
          </a:solidFill>
        </a:ln>
      </dgm:spPr>
      <dgm:t>
        <a:bodyPr/>
        <a:lstStyle/>
        <a:p>
          <a:endParaRPr lang="zh-CN" altLang="en-US"/>
        </a:p>
      </dgm:t>
    </dgm:pt>
    <dgm:pt modelId="{0652855A-253B-4D37-A900-32465AE3AD3B}" type="sibTrans" cxnId="{3CA206F7-C8A3-4156-94A6-1F41F0B1C2BB}">
      <dgm:prSet/>
      <dgm:spPr/>
      <dgm:t>
        <a:bodyPr/>
        <a:lstStyle/>
        <a:p>
          <a:endParaRPr lang="zh-CN" altLang="en-US"/>
        </a:p>
      </dgm:t>
    </dgm:pt>
    <dgm:pt modelId="{7AB2AC72-CBC0-4D8D-876C-8FD53216FDAB}">
      <dgm:prSet phldrT="[文本]"/>
      <dgm:spPr>
        <a:solidFill>
          <a:srgbClr val="A6A6A6"/>
        </a:solidFill>
      </dgm:spPr>
      <dgm:t>
        <a:bodyPr/>
        <a:lstStyle/>
        <a:p>
          <a:r>
            <a:rPr lang="en-US" altLang="zh-CN" b="1" dirty="0"/>
            <a:t>NPC</a:t>
          </a:r>
          <a:endParaRPr lang="zh-CN" altLang="en-US" b="1" dirty="0"/>
        </a:p>
      </dgm:t>
    </dgm:pt>
    <dgm:pt modelId="{B2A78B53-821B-4E93-B8F0-4DA75645B7FC}" type="parTrans" cxnId="{BC84A160-968F-4533-A575-465F489F721E}">
      <dgm:prSet/>
      <dgm:spPr>
        <a:ln>
          <a:solidFill>
            <a:srgbClr val="E0C982"/>
          </a:solidFill>
        </a:ln>
      </dgm:spPr>
      <dgm:t>
        <a:bodyPr/>
        <a:lstStyle/>
        <a:p>
          <a:endParaRPr lang="zh-CN" altLang="en-US"/>
        </a:p>
      </dgm:t>
    </dgm:pt>
    <dgm:pt modelId="{4ECF4474-0F18-421D-B255-86F1317104D7}" type="sibTrans" cxnId="{BC84A160-968F-4533-A575-465F489F721E}">
      <dgm:prSet/>
      <dgm:spPr/>
      <dgm:t>
        <a:bodyPr/>
        <a:lstStyle/>
        <a:p>
          <a:endParaRPr lang="zh-CN" altLang="en-US"/>
        </a:p>
      </dgm:t>
    </dgm:pt>
    <dgm:pt modelId="{6ECC988E-DCB3-4324-897B-B3B5DD9A2E83}">
      <dgm:prSet/>
      <dgm:spPr>
        <a:solidFill>
          <a:srgbClr val="A6A6A6"/>
        </a:solidFill>
      </dgm:spPr>
      <dgm:t>
        <a:bodyPr/>
        <a:lstStyle/>
        <a:p>
          <a:r>
            <a:rPr lang="zh-CN" altLang="en-US" b="1" dirty="0"/>
            <a:t>背包</a:t>
          </a:r>
        </a:p>
      </dgm:t>
    </dgm:pt>
    <dgm:pt modelId="{D7EBE07E-A83F-439C-9F36-0F5DF0F0FEFE}" type="parTrans" cxnId="{BFFDCC9F-C31C-49C6-9CE4-B87A64213CCB}">
      <dgm:prSet/>
      <dgm:spPr>
        <a:ln>
          <a:solidFill>
            <a:srgbClr val="E0C982"/>
          </a:solidFill>
        </a:ln>
      </dgm:spPr>
      <dgm:t>
        <a:bodyPr/>
        <a:lstStyle/>
        <a:p>
          <a:endParaRPr lang="zh-CN" altLang="en-US"/>
        </a:p>
      </dgm:t>
    </dgm:pt>
    <dgm:pt modelId="{AD951EC0-7BD4-4ECB-8C01-DBAA2FE49EF6}" type="sibTrans" cxnId="{BFFDCC9F-C31C-49C6-9CE4-B87A64213CCB}">
      <dgm:prSet/>
      <dgm:spPr/>
      <dgm:t>
        <a:bodyPr/>
        <a:lstStyle/>
        <a:p>
          <a:endParaRPr lang="zh-CN" altLang="en-US"/>
        </a:p>
      </dgm:t>
    </dgm:pt>
    <dgm:pt modelId="{BD791CC3-F1F9-4B7A-B137-9EE44B34CF05}" type="pres">
      <dgm:prSet presAssocID="{06AE0F41-CCCB-49CB-8F61-274224B0FB1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6002F0D-56A7-4AC1-B9E1-FFA312CE07DE}" type="pres">
      <dgm:prSet presAssocID="{647192D3-31D3-47F6-9428-D82720B0E3E7}" presName="root1" presStyleCnt="0"/>
      <dgm:spPr/>
    </dgm:pt>
    <dgm:pt modelId="{460F1807-315D-4C85-9D15-7E813E1E3EC6}" type="pres">
      <dgm:prSet presAssocID="{647192D3-31D3-47F6-9428-D82720B0E3E7}" presName="LevelOneTextNode" presStyleLbl="node0" presStyleIdx="0" presStyleCnt="1">
        <dgm:presLayoutVars>
          <dgm:chPref val="3"/>
        </dgm:presLayoutVars>
      </dgm:prSet>
      <dgm:spPr/>
    </dgm:pt>
    <dgm:pt modelId="{A704E86E-2462-4DB2-BBEE-CA8C0C517B39}" type="pres">
      <dgm:prSet presAssocID="{647192D3-31D3-47F6-9428-D82720B0E3E7}" presName="level2hierChild" presStyleCnt="0"/>
      <dgm:spPr/>
    </dgm:pt>
    <dgm:pt modelId="{F6831F02-CDB0-4EDA-B4EB-B627C78DBEE5}" type="pres">
      <dgm:prSet presAssocID="{92836A15-0DB6-4EFA-9FA6-90C9F832236C}" presName="conn2-1" presStyleLbl="parChTrans1D2" presStyleIdx="0" presStyleCnt="2"/>
      <dgm:spPr/>
    </dgm:pt>
    <dgm:pt modelId="{F5107B17-2294-4A2A-8549-AF9A2215FB6A}" type="pres">
      <dgm:prSet presAssocID="{92836A15-0DB6-4EFA-9FA6-90C9F832236C}" presName="connTx" presStyleLbl="parChTrans1D2" presStyleIdx="0" presStyleCnt="2"/>
      <dgm:spPr/>
    </dgm:pt>
    <dgm:pt modelId="{7DC7CC3E-C62F-4311-8F2C-E9DB9657CF86}" type="pres">
      <dgm:prSet presAssocID="{1F501758-4D76-47A9-B427-555C415AE999}" presName="root2" presStyleCnt="0"/>
      <dgm:spPr/>
    </dgm:pt>
    <dgm:pt modelId="{5703FE1B-C4F7-4561-B962-0CE485A7DDB7}" type="pres">
      <dgm:prSet presAssocID="{1F501758-4D76-47A9-B427-555C415AE999}" presName="LevelTwoTextNode" presStyleLbl="node2" presStyleIdx="0" presStyleCnt="2">
        <dgm:presLayoutVars>
          <dgm:chPref val="3"/>
        </dgm:presLayoutVars>
      </dgm:prSet>
      <dgm:spPr/>
    </dgm:pt>
    <dgm:pt modelId="{9B7A9C3D-9208-462B-8596-DA19EBDBD7EF}" type="pres">
      <dgm:prSet presAssocID="{1F501758-4D76-47A9-B427-555C415AE999}" presName="level3hierChild" presStyleCnt="0"/>
      <dgm:spPr/>
    </dgm:pt>
    <dgm:pt modelId="{B968ED4C-DD9F-4211-8122-D778AF3A8D96}" type="pres">
      <dgm:prSet presAssocID="{D7EBE07E-A83F-439C-9F36-0F5DF0F0FEFE}" presName="conn2-1" presStyleLbl="parChTrans1D3" presStyleIdx="0" presStyleCnt="1"/>
      <dgm:spPr/>
    </dgm:pt>
    <dgm:pt modelId="{D899D2F7-B975-4B97-95CD-7C22C0B6A267}" type="pres">
      <dgm:prSet presAssocID="{D7EBE07E-A83F-439C-9F36-0F5DF0F0FEFE}" presName="connTx" presStyleLbl="parChTrans1D3" presStyleIdx="0" presStyleCnt="1"/>
      <dgm:spPr/>
    </dgm:pt>
    <dgm:pt modelId="{C7858D7C-1EF0-45D4-8A61-DF68405D1FC1}" type="pres">
      <dgm:prSet presAssocID="{6ECC988E-DCB3-4324-897B-B3B5DD9A2E83}" presName="root2" presStyleCnt="0"/>
      <dgm:spPr/>
    </dgm:pt>
    <dgm:pt modelId="{1B1E4FE0-A5CE-4602-9F60-5BDD6EF35E3E}" type="pres">
      <dgm:prSet presAssocID="{6ECC988E-DCB3-4324-897B-B3B5DD9A2E83}" presName="LevelTwoTextNode" presStyleLbl="node3" presStyleIdx="0" presStyleCnt="1" custLinFactNeighborX="148" custLinFactNeighborY="56771">
        <dgm:presLayoutVars>
          <dgm:chPref val="3"/>
        </dgm:presLayoutVars>
      </dgm:prSet>
      <dgm:spPr/>
    </dgm:pt>
    <dgm:pt modelId="{69CA2480-9A03-4EBD-947F-56E127E581B4}" type="pres">
      <dgm:prSet presAssocID="{6ECC988E-DCB3-4324-897B-B3B5DD9A2E83}" presName="level3hierChild" presStyleCnt="0"/>
      <dgm:spPr/>
    </dgm:pt>
    <dgm:pt modelId="{FEE84A97-9CE7-473E-B660-161A715446C0}" type="pres">
      <dgm:prSet presAssocID="{B2A78B53-821B-4E93-B8F0-4DA75645B7FC}" presName="conn2-1" presStyleLbl="parChTrans1D2" presStyleIdx="1" presStyleCnt="2"/>
      <dgm:spPr/>
    </dgm:pt>
    <dgm:pt modelId="{F55361FE-48AC-481D-88B4-914099EBCD20}" type="pres">
      <dgm:prSet presAssocID="{B2A78B53-821B-4E93-B8F0-4DA75645B7FC}" presName="connTx" presStyleLbl="parChTrans1D2" presStyleIdx="1" presStyleCnt="2"/>
      <dgm:spPr/>
    </dgm:pt>
    <dgm:pt modelId="{4DDF4BFF-9A4E-4971-8387-CA9C93900CB4}" type="pres">
      <dgm:prSet presAssocID="{7AB2AC72-CBC0-4D8D-876C-8FD53216FDAB}" presName="root2" presStyleCnt="0"/>
      <dgm:spPr/>
    </dgm:pt>
    <dgm:pt modelId="{8FE02D75-CD0F-484E-B071-89DB7FDFAE64}" type="pres">
      <dgm:prSet presAssocID="{7AB2AC72-CBC0-4D8D-876C-8FD53216FDAB}" presName="LevelTwoTextNode" presStyleLbl="node2" presStyleIdx="1" presStyleCnt="2">
        <dgm:presLayoutVars>
          <dgm:chPref val="3"/>
        </dgm:presLayoutVars>
      </dgm:prSet>
      <dgm:spPr/>
    </dgm:pt>
    <dgm:pt modelId="{149E6E99-9F7A-4A0B-994B-45FDC773DBBA}" type="pres">
      <dgm:prSet presAssocID="{7AB2AC72-CBC0-4D8D-876C-8FD53216FDAB}" presName="level3hierChild" presStyleCnt="0"/>
      <dgm:spPr/>
    </dgm:pt>
  </dgm:ptLst>
  <dgm:cxnLst>
    <dgm:cxn modelId="{67090E1F-B05F-43EF-BA1B-DB9DDCA386B8}" type="presOf" srcId="{647192D3-31D3-47F6-9428-D82720B0E3E7}" destId="{460F1807-315D-4C85-9D15-7E813E1E3EC6}" srcOrd="0" destOrd="0" presId="urn:microsoft.com/office/officeart/2005/8/layout/hierarchy2"/>
    <dgm:cxn modelId="{A4B83A30-AEA5-4FD0-A0E4-94DA43B304D0}" type="presOf" srcId="{92836A15-0DB6-4EFA-9FA6-90C9F832236C}" destId="{F5107B17-2294-4A2A-8549-AF9A2215FB6A}" srcOrd="1" destOrd="0" presId="urn:microsoft.com/office/officeart/2005/8/layout/hierarchy2"/>
    <dgm:cxn modelId="{1AA39E5D-BF75-42F4-86B6-0B6544E251CA}" type="presOf" srcId="{1F501758-4D76-47A9-B427-555C415AE999}" destId="{5703FE1B-C4F7-4561-B962-0CE485A7DDB7}" srcOrd="0" destOrd="0" presId="urn:microsoft.com/office/officeart/2005/8/layout/hierarchy2"/>
    <dgm:cxn modelId="{BC84A160-968F-4533-A575-465F489F721E}" srcId="{647192D3-31D3-47F6-9428-D82720B0E3E7}" destId="{7AB2AC72-CBC0-4D8D-876C-8FD53216FDAB}" srcOrd="1" destOrd="0" parTransId="{B2A78B53-821B-4E93-B8F0-4DA75645B7FC}" sibTransId="{4ECF4474-0F18-421D-B255-86F1317104D7}"/>
    <dgm:cxn modelId="{A3697454-1FF9-404F-AC5F-E0F60C05B534}" type="presOf" srcId="{B2A78B53-821B-4E93-B8F0-4DA75645B7FC}" destId="{F55361FE-48AC-481D-88B4-914099EBCD20}" srcOrd="1" destOrd="0" presId="urn:microsoft.com/office/officeart/2005/8/layout/hierarchy2"/>
    <dgm:cxn modelId="{CF37D77B-FC5D-4060-ACF9-7E25368F5A10}" type="presOf" srcId="{92836A15-0DB6-4EFA-9FA6-90C9F832236C}" destId="{F6831F02-CDB0-4EDA-B4EB-B627C78DBEE5}" srcOrd="0" destOrd="0" presId="urn:microsoft.com/office/officeart/2005/8/layout/hierarchy2"/>
    <dgm:cxn modelId="{87CD5780-64EE-407D-B3FC-7A8828FC3145}" type="presOf" srcId="{7AB2AC72-CBC0-4D8D-876C-8FD53216FDAB}" destId="{8FE02D75-CD0F-484E-B071-89DB7FDFAE64}" srcOrd="0" destOrd="0" presId="urn:microsoft.com/office/officeart/2005/8/layout/hierarchy2"/>
    <dgm:cxn modelId="{BFFDCC9F-C31C-49C6-9CE4-B87A64213CCB}" srcId="{1F501758-4D76-47A9-B427-555C415AE999}" destId="{6ECC988E-DCB3-4324-897B-B3B5DD9A2E83}" srcOrd="0" destOrd="0" parTransId="{D7EBE07E-A83F-439C-9F36-0F5DF0F0FEFE}" sibTransId="{AD951EC0-7BD4-4ECB-8C01-DBAA2FE49EF6}"/>
    <dgm:cxn modelId="{CD79CEA5-B383-4B11-B5A5-E3D937DD3ECC}" type="presOf" srcId="{6ECC988E-DCB3-4324-897B-B3B5DD9A2E83}" destId="{1B1E4FE0-A5CE-4602-9F60-5BDD6EF35E3E}" srcOrd="0" destOrd="0" presId="urn:microsoft.com/office/officeart/2005/8/layout/hierarchy2"/>
    <dgm:cxn modelId="{9F30CCA7-AEA8-4DED-A7A6-D6F2E72BFA94}" srcId="{06AE0F41-CCCB-49CB-8F61-274224B0FB12}" destId="{647192D3-31D3-47F6-9428-D82720B0E3E7}" srcOrd="0" destOrd="0" parTransId="{D5C21658-26EA-4868-A550-F7F217EC71CE}" sibTransId="{5CCC0F1E-D95B-4692-8A21-E7C55D13C989}"/>
    <dgm:cxn modelId="{475D97AB-ED70-4145-B721-A1CAD10B2C76}" type="presOf" srcId="{D7EBE07E-A83F-439C-9F36-0F5DF0F0FEFE}" destId="{D899D2F7-B975-4B97-95CD-7C22C0B6A267}" srcOrd="1" destOrd="0" presId="urn:microsoft.com/office/officeart/2005/8/layout/hierarchy2"/>
    <dgm:cxn modelId="{E861FDE2-5B9D-4706-99B8-4EFD4DA5A26A}" type="presOf" srcId="{D7EBE07E-A83F-439C-9F36-0F5DF0F0FEFE}" destId="{B968ED4C-DD9F-4211-8122-D778AF3A8D96}" srcOrd="0" destOrd="0" presId="urn:microsoft.com/office/officeart/2005/8/layout/hierarchy2"/>
    <dgm:cxn modelId="{3CA206F7-C8A3-4156-94A6-1F41F0B1C2BB}" srcId="{647192D3-31D3-47F6-9428-D82720B0E3E7}" destId="{1F501758-4D76-47A9-B427-555C415AE999}" srcOrd="0" destOrd="0" parTransId="{92836A15-0DB6-4EFA-9FA6-90C9F832236C}" sibTransId="{0652855A-253B-4D37-A900-32465AE3AD3B}"/>
    <dgm:cxn modelId="{24561BF8-0409-4531-A1DA-8CA47EF91B42}" type="presOf" srcId="{06AE0F41-CCCB-49CB-8F61-274224B0FB12}" destId="{BD791CC3-F1F9-4B7A-B137-9EE44B34CF05}" srcOrd="0" destOrd="0" presId="urn:microsoft.com/office/officeart/2005/8/layout/hierarchy2"/>
    <dgm:cxn modelId="{030972FC-FB85-42E4-9141-81C425861787}" type="presOf" srcId="{B2A78B53-821B-4E93-B8F0-4DA75645B7FC}" destId="{FEE84A97-9CE7-473E-B660-161A715446C0}" srcOrd="0" destOrd="0" presId="urn:microsoft.com/office/officeart/2005/8/layout/hierarchy2"/>
    <dgm:cxn modelId="{0ADD6E2A-FD7C-4BA2-8CD6-565988E89952}" type="presParOf" srcId="{BD791CC3-F1F9-4B7A-B137-9EE44B34CF05}" destId="{86002F0D-56A7-4AC1-B9E1-FFA312CE07DE}" srcOrd="0" destOrd="0" presId="urn:microsoft.com/office/officeart/2005/8/layout/hierarchy2"/>
    <dgm:cxn modelId="{1FF68E0A-AD0E-4621-AD3F-23E9B5F621E0}" type="presParOf" srcId="{86002F0D-56A7-4AC1-B9E1-FFA312CE07DE}" destId="{460F1807-315D-4C85-9D15-7E813E1E3EC6}" srcOrd="0" destOrd="0" presId="urn:microsoft.com/office/officeart/2005/8/layout/hierarchy2"/>
    <dgm:cxn modelId="{E4B41501-AF0F-4A55-BC70-697D8624DDAD}" type="presParOf" srcId="{86002F0D-56A7-4AC1-B9E1-FFA312CE07DE}" destId="{A704E86E-2462-4DB2-BBEE-CA8C0C517B39}" srcOrd="1" destOrd="0" presId="urn:microsoft.com/office/officeart/2005/8/layout/hierarchy2"/>
    <dgm:cxn modelId="{DF295774-3342-495F-AAFC-230DD7D30306}" type="presParOf" srcId="{A704E86E-2462-4DB2-BBEE-CA8C0C517B39}" destId="{F6831F02-CDB0-4EDA-B4EB-B627C78DBEE5}" srcOrd="0" destOrd="0" presId="urn:microsoft.com/office/officeart/2005/8/layout/hierarchy2"/>
    <dgm:cxn modelId="{662D7144-D710-428D-852D-593E77A58761}" type="presParOf" srcId="{F6831F02-CDB0-4EDA-B4EB-B627C78DBEE5}" destId="{F5107B17-2294-4A2A-8549-AF9A2215FB6A}" srcOrd="0" destOrd="0" presId="urn:microsoft.com/office/officeart/2005/8/layout/hierarchy2"/>
    <dgm:cxn modelId="{A8D9310A-FDF5-44F7-9ACA-C25E70712E56}" type="presParOf" srcId="{A704E86E-2462-4DB2-BBEE-CA8C0C517B39}" destId="{7DC7CC3E-C62F-4311-8F2C-E9DB9657CF86}" srcOrd="1" destOrd="0" presId="urn:microsoft.com/office/officeart/2005/8/layout/hierarchy2"/>
    <dgm:cxn modelId="{5768DABF-43B7-4EB5-BB6E-86AB3F064BDE}" type="presParOf" srcId="{7DC7CC3E-C62F-4311-8F2C-E9DB9657CF86}" destId="{5703FE1B-C4F7-4561-B962-0CE485A7DDB7}" srcOrd="0" destOrd="0" presId="urn:microsoft.com/office/officeart/2005/8/layout/hierarchy2"/>
    <dgm:cxn modelId="{D4E7ED7D-CF71-489D-9D1C-065242DEB459}" type="presParOf" srcId="{7DC7CC3E-C62F-4311-8F2C-E9DB9657CF86}" destId="{9B7A9C3D-9208-462B-8596-DA19EBDBD7EF}" srcOrd="1" destOrd="0" presId="urn:microsoft.com/office/officeart/2005/8/layout/hierarchy2"/>
    <dgm:cxn modelId="{87E745CF-8433-4B65-8B9F-A520B417EA4B}" type="presParOf" srcId="{9B7A9C3D-9208-462B-8596-DA19EBDBD7EF}" destId="{B968ED4C-DD9F-4211-8122-D778AF3A8D96}" srcOrd="0" destOrd="0" presId="urn:microsoft.com/office/officeart/2005/8/layout/hierarchy2"/>
    <dgm:cxn modelId="{0C516D48-90CF-43C1-BF1C-A4EFF8E2953B}" type="presParOf" srcId="{B968ED4C-DD9F-4211-8122-D778AF3A8D96}" destId="{D899D2F7-B975-4B97-95CD-7C22C0B6A267}" srcOrd="0" destOrd="0" presId="urn:microsoft.com/office/officeart/2005/8/layout/hierarchy2"/>
    <dgm:cxn modelId="{4CD663CC-85BE-49E2-BD3C-192C0C5031D3}" type="presParOf" srcId="{9B7A9C3D-9208-462B-8596-DA19EBDBD7EF}" destId="{C7858D7C-1EF0-45D4-8A61-DF68405D1FC1}" srcOrd="1" destOrd="0" presId="urn:microsoft.com/office/officeart/2005/8/layout/hierarchy2"/>
    <dgm:cxn modelId="{D5728C36-0F17-4DD8-88CB-0B9BB64EDE2B}" type="presParOf" srcId="{C7858D7C-1EF0-45D4-8A61-DF68405D1FC1}" destId="{1B1E4FE0-A5CE-4602-9F60-5BDD6EF35E3E}" srcOrd="0" destOrd="0" presId="urn:microsoft.com/office/officeart/2005/8/layout/hierarchy2"/>
    <dgm:cxn modelId="{9FDA464D-5AFA-45E5-AB41-FBB5F1C7F4AF}" type="presParOf" srcId="{C7858D7C-1EF0-45D4-8A61-DF68405D1FC1}" destId="{69CA2480-9A03-4EBD-947F-56E127E581B4}" srcOrd="1" destOrd="0" presId="urn:microsoft.com/office/officeart/2005/8/layout/hierarchy2"/>
    <dgm:cxn modelId="{BDD84D71-E590-4AA2-9452-9CFBFD8DB440}" type="presParOf" srcId="{A704E86E-2462-4DB2-BBEE-CA8C0C517B39}" destId="{FEE84A97-9CE7-473E-B660-161A715446C0}" srcOrd="2" destOrd="0" presId="urn:microsoft.com/office/officeart/2005/8/layout/hierarchy2"/>
    <dgm:cxn modelId="{D647E378-D419-4AFA-B762-F50D10762856}" type="presParOf" srcId="{FEE84A97-9CE7-473E-B660-161A715446C0}" destId="{F55361FE-48AC-481D-88B4-914099EBCD20}" srcOrd="0" destOrd="0" presId="urn:microsoft.com/office/officeart/2005/8/layout/hierarchy2"/>
    <dgm:cxn modelId="{A28BEFF8-24B0-4B8C-946E-D34C6144EF14}" type="presParOf" srcId="{A704E86E-2462-4DB2-BBEE-CA8C0C517B39}" destId="{4DDF4BFF-9A4E-4971-8387-CA9C93900CB4}" srcOrd="3" destOrd="0" presId="urn:microsoft.com/office/officeart/2005/8/layout/hierarchy2"/>
    <dgm:cxn modelId="{6F985DB9-508F-4526-B3AC-2AEBABAAFA32}" type="presParOf" srcId="{4DDF4BFF-9A4E-4971-8387-CA9C93900CB4}" destId="{8FE02D75-CD0F-484E-B071-89DB7FDFAE64}" srcOrd="0" destOrd="0" presId="urn:microsoft.com/office/officeart/2005/8/layout/hierarchy2"/>
    <dgm:cxn modelId="{6F2F2004-3998-4FB7-95A0-6CDE829E127F}" type="presParOf" srcId="{4DDF4BFF-9A4E-4971-8387-CA9C93900CB4}" destId="{149E6E99-9F7A-4A0B-994B-45FDC773DBB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D396C2-D443-46DA-B2F4-3AC6B8BBD4A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E590CA-1ACF-47DC-97A5-4E366A326CD4}">
      <dgm:prSet phldrT="[文本]"/>
      <dgm:spPr/>
      <dgm:t>
        <a:bodyPr/>
        <a:lstStyle/>
        <a:p>
          <a:r>
            <a:rPr lang="zh-CN" altLang="en-US" b="1" dirty="0">
              <a:solidFill>
                <a:srgbClr val="595959"/>
              </a:solidFill>
            </a:rPr>
            <a:t>玩家回合</a:t>
          </a:r>
        </a:p>
      </dgm:t>
    </dgm:pt>
    <dgm:pt modelId="{65B5B0E4-F219-4707-988C-C4A265A74E63}" type="parTrans" cxnId="{1DB9EAAA-1C4E-4579-AA26-28B012627983}">
      <dgm:prSet/>
      <dgm:spPr/>
      <dgm:t>
        <a:bodyPr/>
        <a:lstStyle/>
        <a:p>
          <a:endParaRPr lang="zh-CN" altLang="en-US"/>
        </a:p>
      </dgm:t>
    </dgm:pt>
    <dgm:pt modelId="{6E198746-572C-452F-833C-90248B672BA3}" type="sibTrans" cxnId="{1DB9EAAA-1C4E-4579-AA26-28B012627983}">
      <dgm:prSet/>
      <dgm:spPr/>
      <dgm:t>
        <a:bodyPr/>
        <a:lstStyle/>
        <a:p>
          <a:endParaRPr lang="zh-CN" altLang="en-US"/>
        </a:p>
      </dgm:t>
    </dgm:pt>
    <dgm:pt modelId="{5FDD80DA-3FEC-435C-AD3A-5F56B7CBFDBD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b="1" dirty="0">
              <a:solidFill>
                <a:srgbClr val="595959"/>
              </a:solidFill>
            </a:rPr>
            <a:t>怪物回合</a:t>
          </a:r>
        </a:p>
      </dgm:t>
    </dgm:pt>
    <dgm:pt modelId="{26AF998A-1AFE-4F63-B2F3-0C4E7FB7F119}" type="parTrans" cxnId="{8C8F3E26-BC25-4AEC-880F-600FAF63CD1B}">
      <dgm:prSet/>
      <dgm:spPr/>
      <dgm:t>
        <a:bodyPr/>
        <a:lstStyle/>
        <a:p>
          <a:endParaRPr lang="zh-CN" altLang="en-US"/>
        </a:p>
      </dgm:t>
    </dgm:pt>
    <dgm:pt modelId="{8FCB03BF-D1C5-4064-AA83-F23B9157511C}" type="sibTrans" cxnId="{8C8F3E26-BC25-4AEC-880F-600FAF63CD1B}">
      <dgm:prSet/>
      <dgm:spPr/>
      <dgm:t>
        <a:bodyPr/>
        <a:lstStyle/>
        <a:p>
          <a:endParaRPr lang="zh-CN" altLang="en-US"/>
        </a:p>
      </dgm:t>
    </dgm:pt>
    <dgm:pt modelId="{54010399-2609-4107-BD4C-AE40144CE0CE}" type="pres">
      <dgm:prSet presAssocID="{82D396C2-D443-46DA-B2F4-3AC6B8BBD4AB}" presName="cycle" presStyleCnt="0">
        <dgm:presLayoutVars>
          <dgm:dir/>
          <dgm:resizeHandles val="exact"/>
        </dgm:presLayoutVars>
      </dgm:prSet>
      <dgm:spPr/>
    </dgm:pt>
    <dgm:pt modelId="{6AB67BB3-8C49-4FDC-976C-8A089A67B7DB}" type="pres">
      <dgm:prSet presAssocID="{05E590CA-1ACF-47DC-97A5-4E366A326CD4}" presName="node" presStyleLbl="node1" presStyleIdx="0" presStyleCnt="2">
        <dgm:presLayoutVars>
          <dgm:bulletEnabled val="1"/>
        </dgm:presLayoutVars>
      </dgm:prSet>
      <dgm:spPr/>
    </dgm:pt>
    <dgm:pt modelId="{BACC2D4D-5422-4C8B-9EAD-3A400022A424}" type="pres">
      <dgm:prSet presAssocID="{05E590CA-1ACF-47DC-97A5-4E366A326CD4}" presName="spNode" presStyleCnt="0"/>
      <dgm:spPr/>
    </dgm:pt>
    <dgm:pt modelId="{E09492E7-1B1E-45A4-8693-126F1B2595D0}" type="pres">
      <dgm:prSet presAssocID="{6E198746-572C-452F-833C-90248B672BA3}" presName="sibTrans" presStyleLbl="sibTrans1D1" presStyleIdx="0" presStyleCnt="2"/>
      <dgm:spPr/>
    </dgm:pt>
    <dgm:pt modelId="{19E6B60B-5E58-4BD2-95A1-D54B10D4CC97}" type="pres">
      <dgm:prSet presAssocID="{5FDD80DA-3FEC-435C-AD3A-5F56B7CBFDBD}" presName="node" presStyleLbl="node1" presStyleIdx="1" presStyleCnt="2">
        <dgm:presLayoutVars>
          <dgm:bulletEnabled val="1"/>
        </dgm:presLayoutVars>
      </dgm:prSet>
      <dgm:spPr/>
    </dgm:pt>
    <dgm:pt modelId="{8FE0C2D3-C839-4823-A344-8DF7C35A60A5}" type="pres">
      <dgm:prSet presAssocID="{5FDD80DA-3FEC-435C-AD3A-5F56B7CBFDBD}" presName="spNode" presStyleCnt="0"/>
      <dgm:spPr/>
    </dgm:pt>
    <dgm:pt modelId="{CAE91CA7-3526-40E6-A1AD-87978F45F655}" type="pres">
      <dgm:prSet presAssocID="{8FCB03BF-D1C5-4064-AA83-F23B9157511C}" presName="sibTrans" presStyleLbl="sibTrans1D1" presStyleIdx="1" presStyleCnt="2"/>
      <dgm:spPr/>
    </dgm:pt>
  </dgm:ptLst>
  <dgm:cxnLst>
    <dgm:cxn modelId="{8C8F3E26-BC25-4AEC-880F-600FAF63CD1B}" srcId="{82D396C2-D443-46DA-B2F4-3AC6B8BBD4AB}" destId="{5FDD80DA-3FEC-435C-AD3A-5F56B7CBFDBD}" srcOrd="1" destOrd="0" parTransId="{26AF998A-1AFE-4F63-B2F3-0C4E7FB7F119}" sibTransId="{8FCB03BF-D1C5-4064-AA83-F23B9157511C}"/>
    <dgm:cxn modelId="{DF8DA42B-8F8C-4492-BB67-6730ECB01561}" type="presOf" srcId="{05E590CA-1ACF-47DC-97A5-4E366A326CD4}" destId="{6AB67BB3-8C49-4FDC-976C-8A089A67B7DB}" srcOrd="0" destOrd="0" presId="urn:microsoft.com/office/officeart/2005/8/layout/cycle5"/>
    <dgm:cxn modelId="{CCE07E5D-35F3-4269-B67A-D1414C33CDFD}" type="presOf" srcId="{82D396C2-D443-46DA-B2F4-3AC6B8BBD4AB}" destId="{54010399-2609-4107-BD4C-AE40144CE0CE}" srcOrd="0" destOrd="0" presId="urn:microsoft.com/office/officeart/2005/8/layout/cycle5"/>
    <dgm:cxn modelId="{5C01314B-ED0F-4905-B48B-8C6D79F5E12E}" type="presOf" srcId="{5FDD80DA-3FEC-435C-AD3A-5F56B7CBFDBD}" destId="{19E6B60B-5E58-4BD2-95A1-D54B10D4CC97}" srcOrd="0" destOrd="0" presId="urn:microsoft.com/office/officeart/2005/8/layout/cycle5"/>
    <dgm:cxn modelId="{19948B57-7D0C-4FC8-A04E-A9EA498AAAC6}" type="presOf" srcId="{8FCB03BF-D1C5-4064-AA83-F23B9157511C}" destId="{CAE91CA7-3526-40E6-A1AD-87978F45F655}" srcOrd="0" destOrd="0" presId="urn:microsoft.com/office/officeart/2005/8/layout/cycle5"/>
    <dgm:cxn modelId="{48AEA57B-7437-4CF0-83E8-E313613BDA84}" type="presOf" srcId="{6E198746-572C-452F-833C-90248B672BA3}" destId="{E09492E7-1B1E-45A4-8693-126F1B2595D0}" srcOrd="0" destOrd="0" presId="urn:microsoft.com/office/officeart/2005/8/layout/cycle5"/>
    <dgm:cxn modelId="{1DB9EAAA-1C4E-4579-AA26-28B012627983}" srcId="{82D396C2-D443-46DA-B2F4-3AC6B8BBD4AB}" destId="{05E590CA-1ACF-47DC-97A5-4E366A326CD4}" srcOrd="0" destOrd="0" parTransId="{65B5B0E4-F219-4707-988C-C4A265A74E63}" sibTransId="{6E198746-572C-452F-833C-90248B672BA3}"/>
    <dgm:cxn modelId="{D304F9CC-2053-4AB3-A645-AAC164824C7C}" type="presParOf" srcId="{54010399-2609-4107-BD4C-AE40144CE0CE}" destId="{6AB67BB3-8C49-4FDC-976C-8A089A67B7DB}" srcOrd="0" destOrd="0" presId="urn:microsoft.com/office/officeart/2005/8/layout/cycle5"/>
    <dgm:cxn modelId="{BD29D238-603E-4693-B4E3-022ECD2055C7}" type="presParOf" srcId="{54010399-2609-4107-BD4C-AE40144CE0CE}" destId="{BACC2D4D-5422-4C8B-9EAD-3A400022A424}" srcOrd="1" destOrd="0" presId="urn:microsoft.com/office/officeart/2005/8/layout/cycle5"/>
    <dgm:cxn modelId="{DBA615D5-6FFC-4E81-BADF-71C6D401B9B9}" type="presParOf" srcId="{54010399-2609-4107-BD4C-AE40144CE0CE}" destId="{E09492E7-1B1E-45A4-8693-126F1B2595D0}" srcOrd="2" destOrd="0" presId="urn:microsoft.com/office/officeart/2005/8/layout/cycle5"/>
    <dgm:cxn modelId="{EB6D9F97-6944-4586-89A5-0F8F7FE2A27E}" type="presParOf" srcId="{54010399-2609-4107-BD4C-AE40144CE0CE}" destId="{19E6B60B-5E58-4BD2-95A1-D54B10D4CC97}" srcOrd="3" destOrd="0" presId="urn:microsoft.com/office/officeart/2005/8/layout/cycle5"/>
    <dgm:cxn modelId="{B06C0C62-6596-4A12-9F1A-9B3FDF959669}" type="presParOf" srcId="{54010399-2609-4107-BD4C-AE40144CE0CE}" destId="{8FE0C2D3-C839-4823-A344-8DF7C35A60A5}" srcOrd="4" destOrd="0" presId="urn:microsoft.com/office/officeart/2005/8/layout/cycle5"/>
    <dgm:cxn modelId="{915925E7-74F2-423B-B605-7BC26DFFA866}" type="presParOf" srcId="{54010399-2609-4107-BD4C-AE40144CE0CE}" destId="{CAE91CA7-3526-40E6-A1AD-87978F45F655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F1807-315D-4C85-9D15-7E813E1E3EC6}">
      <dsp:nvSpPr>
        <dsp:cNvPr id="0" name=""/>
        <dsp:cNvSpPr/>
      </dsp:nvSpPr>
      <dsp:spPr>
        <a:xfrm>
          <a:off x="539" y="1284949"/>
          <a:ext cx="1150196" cy="575098"/>
        </a:xfrm>
        <a:prstGeom prst="roundRect">
          <a:avLst>
            <a:gd name="adj" fmla="val 10000"/>
          </a:avLst>
        </a:prstGeom>
        <a:solidFill>
          <a:srgbClr val="A6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b="1" kern="1200" dirty="0"/>
            <a:t>人物</a:t>
          </a:r>
        </a:p>
      </dsp:txBody>
      <dsp:txXfrm>
        <a:off x="17383" y="1301793"/>
        <a:ext cx="1116508" cy="541410"/>
      </dsp:txXfrm>
    </dsp:sp>
    <dsp:sp modelId="{F6831F02-CDB0-4EDA-B4EB-B627C78DBEE5}">
      <dsp:nvSpPr>
        <dsp:cNvPr id="0" name=""/>
        <dsp:cNvSpPr/>
      </dsp:nvSpPr>
      <dsp:spPr>
        <a:xfrm rot="19457599">
          <a:off x="1097481" y="1390700"/>
          <a:ext cx="566588" cy="32915"/>
        </a:xfrm>
        <a:custGeom>
          <a:avLst/>
          <a:gdLst/>
          <a:ahLst/>
          <a:cxnLst/>
          <a:rect l="0" t="0" r="0" b="0"/>
          <a:pathLst>
            <a:path>
              <a:moveTo>
                <a:pt x="0" y="16457"/>
              </a:moveTo>
              <a:lnTo>
                <a:pt x="566588" y="16457"/>
              </a:lnTo>
            </a:path>
          </a:pathLst>
        </a:custGeom>
        <a:noFill/>
        <a:ln w="12700" cap="flat" cmpd="sng" algn="ctr">
          <a:solidFill>
            <a:srgbClr val="E0C9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66611" y="1392993"/>
        <a:ext cx="28329" cy="28329"/>
      </dsp:txXfrm>
    </dsp:sp>
    <dsp:sp modelId="{5703FE1B-C4F7-4561-B962-0CE485A7DDB7}">
      <dsp:nvSpPr>
        <dsp:cNvPr id="0" name=""/>
        <dsp:cNvSpPr/>
      </dsp:nvSpPr>
      <dsp:spPr>
        <a:xfrm>
          <a:off x="1610815" y="954267"/>
          <a:ext cx="1150196" cy="575098"/>
        </a:xfrm>
        <a:prstGeom prst="roundRect">
          <a:avLst>
            <a:gd name="adj" fmla="val 10000"/>
          </a:avLst>
        </a:prstGeom>
        <a:solidFill>
          <a:srgbClr val="A6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b="1" kern="1200" dirty="0"/>
            <a:t>玩家</a:t>
          </a:r>
        </a:p>
      </dsp:txBody>
      <dsp:txXfrm>
        <a:off x="1627659" y="971111"/>
        <a:ext cx="1116508" cy="541410"/>
      </dsp:txXfrm>
    </dsp:sp>
    <dsp:sp modelId="{B968ED4C-DD9F-4211-8122-D778AF3A8D96}">
      <dsp:nvSpPr>
        <dsp:cNvPr id="0" name=""/>
        <dsp:cNvSpPr/>
      </dsp:nvSpPr>
      <dsp:spPr>
        <a:xfrm rot="2119754">
          <a:off x="2709024" y="1388603"/>
          <a:ext cx="564592" cy="32915"/>
        </a:xfrm>
        <a:custGeom>
          <a:avLst/>
          <a:gdLst/>
          <a:ahLst/>
          <a:cxnLst/>
          <a:rect l="0" t="0" r="0" b="0"/>
          <a:pathLst>
            <a:path>
              <a:moveTo>
                <a:pt x="0" y="16457"/>
              </a:moveTo>
              <a:lnTo>
                <a:pt x="564592" y="16457"/>
              </a:lnTo>
            </a:path>
          </a:pathLst>
        </a:custGeom>
        <a:noFill/>
        <a:ln w="12700" cap="flat" cmpd="sng" algn="ctr">
          <a:solidFill>
            <a:srgbClr val="E0C9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977206" y="1390946"/>
        <a:ext cx="28229" cy="28229"/>
      </dsp:txXfrm>
    </dsp:sp>
    <dsp:sp modelId="{1B1E4FE0-A5CE-4602-9F60-5BDD6EF35E3E}">
      <dsp:nvSpPr>
        <dsp:cNvPr id="0" name=""/>
        <dsp:cNvSpPr/>
      </dsp:nvSpPr>
      <dsp:spPr>
        <a:xfrm>
          <a:off x="3221630" y="1280756"/>
          <a:ext cx="1150196" cy="575098"/>
        </a:xfrm>
        <a:prstGeom prst="roundRect">
          <a:avLst>
            <a:gd name="adj" fmla="val 10000"/>
          </a:avLst>
        </a:prstGeom>
        <a:solidFill>
          <a:srgbClr val="A6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b="1" kern="1200" dirty="0"/>
            <a:t>背包</a:t>
          </a:r>
        </a:p>
      </dsp:txBody>
      <dsp:txXfrm>
        <a:off x="3238474" y="1297600"/>
        <a:ext cx="1116508" cy="541410"/>
      </dsp:txXfrm>
    </dsp:sp>
    <dsp:sp modelId="{FEE84A97-9CE7-473E-B660-161A715446C0}">
      <dsp:nvSpPr>
        <dsp:cNvPr id="0" name=""/>
        <dsp:cNvSpPr/>
      </dsp:nvSpPr>
      <dsp:spPr>
        <a:xfrm rot="2142401">
          <a:off x="1097481" y="1721381"/>
          <a:ext cx="566588" cy="32915"/>
        </a:xfrm>
        <a:custGeom>
          <a:avLst/>
          <a:gdLst/>
          <a:ahLst/>
          <a:cxnLst/>
          <a:rect l="0" t="0" r="0" b="0"/>
          <a:pathLst>
            <a:path>
              <a:moveTo>
                <a:pt x="0" y="16457"/>
              </a:moveTo>
              <a:lnTo>
                <a:pt x="566588" y="16457"/>
              </a:lnTo>
            </a:path>
          </a:pathLst>
        </a:custGeom>
        <a:noFill/>
        <a:ln w="12700" cap="flat" cmpd="sng" algn="ctr">
          <a:solidFill>
            <a:srgbClr val="E0C98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66611" y="1723674"/>
        <a:ext cx="28329" cy="28329"/>
      </dsp:txXfrm>
    </dsp:sp>
    <dsp:sp modelId="{8FE02D75-CD0F-484E-B071-89DB7FDFAE64}">
      <dsp:nvSpPr>
        <dsp:cNvPr id="0" name=""/>
        <dsp:cNvSpPr/>
      </dsp:nvSpPr>
      <dsp:spPr>
        <a:xfrm>
          <a:off x="1610815" y="1615630"/>
          <a:ext cx="1150196" cy="575098"/>
        </a:xfrm>
        <a:prstGeom prst="roundRect">
          <a:avLst>
            <a:gd name="adj" fmla="val 10000"/>
          </a:avLst>
        </a:prstGeom>
        <a:solidFill>
          <a:srgbClr val="A6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b="1" kern="1200" dirty="0"/>
            <a:t>NPC</a:t>
          </a:r>
          <a:endParaRPr lang="zh-CN" altLang="en-US" sz="2500" b="1" kern="1200" dirty="0"/>
        </a:p>
      </dsp:txBody>
      <dsp:txXfrm>
        <a:off x="1627659" y="1632474"/>
        <a:ext cx="1116508" cy="541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67BB3-8C49-4FDC-976C-8A089A67B7DB}">
      <dsp:nvSpPr>
        <dsp:cNvPr id="0" name=""/>
        <dsp:cNvSpPr/>
      </dsp:nvSpPr>
      <dsp:spPr>
        <a:xfrm>
          <a:off x="510" y="479734"/>
          <a:ext cx="1077153" cy="700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solidFill>
                <a:srgbClr val="595959"/>
              </a:solidFill>
            </a:rPr>
            <a:t>玩家回合</a:t>
          </a:r>
        </a:p>
      </dsp:txBody>
      <dsp:txXfrm>
        <a:off x="34688" y="513912"/>
        <a:ext cx="1008797" cy="631793"/>
      </dsp:txXfrm>
    </dsp:sp>
    <dsp:sp modelId="{E09492E7-1B1E-45A4-8693-126F1B2595D0}">
      <dsp:nvSpPr>
        <dsp:cNvPr id="0" name=""/>
        <dsp:cNvSpPr/>
      </dsp:nvSpPr>
      <dsp:spPr>
        <a:xfrm>
          <a:off x="539087" y="235284"/>
          <a:ext cx="1189050" cy="1189050"/>
        </a:xfrm>
        <a:custGeom>
          <a:avLst/>
          <a:gdLst/>
          <a:ahLst/>
          <a:cxnLst/>
          <a:rect l="0" t="0" r="0" b="0"/>
          <a:pathLst>
            <a:path>
              <a:moveTo>
                <a:pt x="250110" y="109923"/>
              </a:moveTo>
              <a:arcTo wR="594525" hR="594525" stAng="14075877" swAng="424824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E6B60B-5E58-4BD2-95A1-D54B10D4CC97}">
      <dsp:nvSpPr>
        <dsp:cNvPr id="0" name=""/>
        <dsp:cNvSpPr/>
      </dsp:nvSpPr>
      <dsp:spPr>
        <a:xfrm>
          <a:off x="1189561" y="479734"/>
          <a:ext cx="1077153" cy="700149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>
              <a:solidFill>
                <a:srgbClr val="595959"/>
              </a:solidFill>
            </a:rPr>
            <a:t>怪物回合</a:t>
          </a:r>
        </a:p>
      </dsp:txBody>
      <dsp:txXfrm>
        <a:off x="1223739" y="513912"/>
        <a:ext cx="1008797" cy="631793"/>
      </dsp:txXfrm>
    </dsp:sp>
    <dsp:sp modelId="{CAE91CA7-3526-40E6-A1AD-87978F45F655}">
      <dsp:nvSpPr>
        <dsp:cNvPr id="0" name=""/>
        <dsp:cNvSpPr/>
      </dsp:nvSpPr>
      <dsp:spPr>
        <a:xfrm>
          <a:off x="539087" y="235284"/>
          <a:ext cx="1189050" cy="1189050"/>
        </a:xfrm>
        <a:custGeom>
          <a:avLst/>
          <a:gdLst/>
          <a:ahLst/>
          <a:cxnLst/>
          <a:rect l="0" t="0" r="0" b="0"/>
          <a:pathLst>
            <a:path>
              <a:moveTo>
                <a:pt x="938940" y="1079127"/>
              </a:moveTo>
              <a:arcTo wR="594525" hR="594525" stAng="3275877" swAng="424824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65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2020/9/6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887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728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51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46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35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32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8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71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547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9912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92" r:id="rId3"/>
    <p:sldLayoutId id="2147483693" r:id="rId4"/>
    <p:sldLayoutId id="2147483694" r:id="rId5"/>
    <p:sldLayoutId id="2147483684" r:id="rId6"/>
    <p:sldLayoutId id="2147483662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70213" y="3099267"/>
            <a:ext cx="6003925" cy="1312862"/>
          </a:xfrm>
        </p:spPr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魔兽生存录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704299" y="4412129"/>
            <a:ext cx="4783401" cy="305700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指导教师：徐昊     报告人：汪嘉柠 王司雨 陈相林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468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16"/>
    </mc:Choice>
    <mc:Fallback>
      <p:transition advTm="20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356219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Problem 1 implementation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1514" y="8868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AC132B6-8757-4657-8465-22881613D219}"/>
              </a:ext>
            </a:extLst>
          </p:cNvPr>
          <p:cNvSpPr/>
          <p:nvPr/>
        </p:nvSpPr>
        <p:spPr>
          <a:xfrm>
            <a:off x="5484246" y="1781103"/>
            <a:ext cx="1465320" cy="147916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867E31-CC79-47D5-950D-388C8439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22"/>
          <a:stretch/>
        </p:blipFill>
        <p:spPr>
          <a:xfrm>
            <a:off x="-1" y="1380718"/>
            <a:ext cx="5409621" cy="47371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CCAFE3-FFE6-4B35-87BB-1F35CA23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671" y="1380718"/>
            <a:ext cx="7374857" cy="4737181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89997DA8-031C-45C2-BDFB-55DE2F6DF93D}"/>
              </a:ext>
            </a:extLst>
          </p:cNvPr>
          <p:cNvSpPr/>
          <p:nvPr/>
        </p:nvSpPr>
        <p:spPr>
          <a:xfrm rot="10800000">
            <a:off x="5449143" y="4347132"/>
            <a:ext cx="1465318" cy="147916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A2862B98-08A6-47B8-9EDA-C2B988607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697327"/>
              </p:ext>
            </p:extLst>
          </p:nvPr>
        </p:nvGraphicFramePr>
        <p:xfrm>
          <a:off x="5083293" y="108962"/>
          <a:ext cx="2267225" cy="165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1857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61"/>
    </mc:Choice>
    <mc:Fallback>
      <p:transition advTm="76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4591864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Problem 2   Analysis &amp; Design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5E92189-B133-4DA7-840F-056F343A8F27}"/>
              </a:ext>
            </a:extLst>
          </p:cNvPr>
          <p:cNvGrpSpPr/>
          <p:nvPr/>
        </p:nvGrpSpPr>
        <p:grpSpPr>
          <a:xfrm>
            <a:off x="729973" y="3536968"/>
            <a:ext cx="10382708" cy="2858513"/>
            <a:chOff x="811165" y="1450591"/>
            <a:chExt cx="10382708" cy="2858513"/>
          </a:xfrm>
        </p:grpSpPr>
        <p:sp>
          <p:nvSpPr>
            <p:cNvPr id="38" name="右箭头 37"/>
            <p:cNvSpPr/>
            <p:nvPr/>
          </p:nvSpPr>
          <p:spPr>
            <a:xfrm rot="5400000" flipV="1">
              <a:off x="9524211" y="2598651"/>
              <a:ext cx="333871" cy="584466"/>
            </a:xfrm>
            <a:prstGeom prst="rightArrow">
              <a:avLst>
                <a:gd name="adj1" fmla="val 74152"/>
                <a:gd name="adj2" fmla="val 7488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811166" y="1450593"/>
              <a:ext cx="3686587" cy="1262319"/>
              <a:chOff x="833966" y="1472665"/>
              <a:chExt cx="3686587" cy="1262319"/>
            </a:xfrm>
          </p:grpSpPr>
          <p:sp>
            <p:nvSpPr>
              <p:cNvPr id="26" name="右箭头标注 25"/>
              <p:cNvSpPr/>
              <p:nvPr/>
            </p:nvSpPr>
            <p:spPr>
              <a:xfrm>
                <a:off x="833966" y="1472665"/>
                <a:ext cx="3686587" cy="1251284"/>
              </a:xfrm>
              <a:prstGeom prst="rightArrowCallout">
                <a:avLst>
                  <a:gd name="adj1" fmla="val 34231"/>
                  <a:gd name="adj2" fmla="val 25000"/>
                  <a:gd name="adj3" fmla="val 36538"/>
                  <a:gd name="adj4" fmla="val 8086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44704" y="1534655"/>
                <a:ext cx="264687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585"/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绕过障碍物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algn="ctr" defTabSz="609585"/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  <a:p>
                <a:pPr algn="ctr" defTabSz="609585"/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深度优先算法遍历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419119" y="1450591"/>
              <a:ext cx="3803525" cy="1251284"/>
              <a:chOff x="4419119" y="1450591"/>
              <a:chExt cx="3803525" cy="1251284"/>
            </a:xfrm>
          </p:grpSpPr>
          <p:sp>
            <p:nvSpPr>
              <p:cNvPr id="33" name="右箭头标注 32"/>
              <p:cNvSpPr/>
              <p:nvPr/>
            </p:nvSpPr>
            <p:spPr>
              <a:xfrm>
                <a:off x="4536057" y="1450591"/>
                <a:ext cx="3686587" cy="1251284"/>
              </a:xfrm>
              <a:prstGeom prst="rightArrowCallout">
                <a:avLst>
                  <a:gd name="adj1" fmla="val 34231"/>
                  <a:gd name="adj2" fmla="val 25000"/>
                  <a:gd name="adj3" fmla="val 36538"/>
                  <a:gd name="adj4" fmla="val 80862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419119" y="1696066"/>
                <a:ext cx="322940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09585"/>
                <a:r>
                  <a:rPr lang="zh-CN" altLang="en-US" sz="2400" b="1" dirty="0">
                    <a:cs typeface="+mn-ea"/>
                    <a:sym typeface="+mn-lt"/>
                  </a:rPr>
                  <a:t>递归标记步数判断位点是否可走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8207141" y="1472664"/>
              <a:ext cx="2968012" cy="1251285"/>
              <a:chOff x="8207141" y="1472664"/>
              <a:chExt cx="2968012" cy="125128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8207141" y="1472664"/>
                <a:ext cx="2968012" cy="12512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9751985" y="1744362"/>
                <a:ext cx="1847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585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85F7A81A-1E12-4A23-8086-1760A10DEAE8}"/>
                </a:ext>
              </a:extLst>
            </p:cNvPr>
            <p:cNvGrpSpPr/>
            <p:nvPr/>
          </p:nvGrpSpPr>
          <p:grpSpPr>
            <a:xfrm>
              <a:off x="811165" y="3002467"/>
              <a:ext cx="3686587" cy="1251284"/>
              <a:chOff x="681567" y="2843246"/>
              <a:chExt cx="3686587" cy="1251284"/>
            </a:xfrm>
          </p:grpSpPr>
          <p:sp>
            <p:nvSpPr>
              <p:cNvPr id="62" name="右箭头标注 25">
                <a:extLst>
                  <a:ext uri="{FF2B5EF4-FFF2-40B4-BE49-F238E27FC236}">
                    <a16:creationId xmlns:a16="http://schemas.microsoft.com/office/drawing/2014/main" id="{BAC337F4-397A-44AE-8D11-0D6CA94BCC54}"/>
                  </a:ext>
                </a:extLst>
              </p:cNvPr>
              <p:cNvSpPr/>
              <p:nvPr/>
            </p:nvSpPr>
            <p:spPr>
              <a:xfrm>
                <a:off x="681567" y="2843246"/>
                <a:ext cx="3686587" cy="1251284"/>
              </a:xfrm>
              <a:prstGeom prst="rightArrowCallout">
                <a:avLst>
                  <a:gd name="adj1" fmla="val 34231"/>
                  <a:gd name="adj2" fmla="val 25000"/>
                  <a:gd name="adj3" fmla="val 36538"/>
                  <a:gd name="adj4" fmla="val 8086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7DF5223-7E4E-4D4C-883D-E1369895537C}"/>
                  </a:ext>
                </a:extLst>
              </p:cNvPr>
              <p:cNvSpPr/>
              <p:nvPr/>
            </p:nvSpPr>
            <p:spPr>
              <a:xfrm>
                <a:off x="834237" y="3268833"/>
                <a:ext cx="2646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585"/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人物路径使用链表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21CFC89-49ED-440E-91F8-5B8ACDB3F5A4}"/>
                </a:ext>
              </a:extLst>
            </p:cNvPr>
            <p:cNvGrpSpPr/>
            <p:nvPr/>
          </p:nvGrpSpPr>
          <p:grpSpPr>
            <a:xfrm>
              <a:off x="8191636" y="3033750"/>
              <a:ext cx="2968013" cy="1251284"/>
              <a:chOff x="833966" y="3057820"/>
              <a:chExt cx="2968013" cy="1251284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879C148-61AF-4FB5-8B3D-748E0080216B}"/>
                  </a:ext>
                </a:extLst>
              </p:cNvPr>
              <p:cNvSpPr/>
              <p:nvPr/>
            </p:nvSpPr>
            <p:spPr>
              <a:xfrm>
                <a:off x="833966" y="3057820"/>
                <a:ext cx="2968013" cy="12512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F2EFEA7-9FC5-4C1B-BB23-F5073331973B}"/>
                  </a:ext>
                </a:extLst>
              </p:cNvPr>
              <p:cNvSpPr/>
              <p:nvPr/>
            </p:nvSpPr>
            <p:spPr>
              <a:xfrm>
                <a:off x="839777" y="3452124"/>
                <a:ext cx="29546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585"/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从人物开始寻找标记</a:t>
                </a:r>
                <a:endParaRPr lang="en-US" altLang="zh-CN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4A05671-D263-46DD-97E8-C083A4A98947}"/>
                </a:ext>
              </a:extLst>
            </p:cNvPr>
            <p:cNvGrpSpPr/>
            <p:nvPr/>
          </p:nvGrpSpPr>
          <p:grpSpPr>
            <a:xfrm>
              <a:off x="4580038" y="3057820"/>
              <a:ext cx="2968013" cy="1251284"/>
              <a:chOff x="864189" y="3057820"/>
              <a:chExt cx="2968013" cy="1251284"/>
            </a:xfrm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17445AC-08CF-4ECB-A8EC-9172BFDAA920}"/>
                  </a:ext>
                </a:extLst>
              </p:cNvPr>
              <p:cNvSpPr/>
              <p:nvPr/>
            </p:nvSpPr>
            <p:spPr>
              <a:xfrm>
                <a:off x="864189" y="3057820"/>
                <a:ext cx="2968013" cy="12512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CA501F79-07EE-430E-B37A-3206FBF18A43}"/>
                  </a:ext>
                </a:extLst>
              </p:cNvPr>
              <p:cNvSpPr/>
              <p:nvPr/>
            </p:nvSpPr>
            <p:spPr>
              <a:xfrm>
                <a:off x="1355046" y="3120278"/>
                <a:ext cx="203132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585"/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ctr" defTabSz="609585"/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剔除重复部分</a:t>
                </a:r>
                <a:endParaRPr lang="en-US" altLang="zh-CN" sz="24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2A1350B9-397F-4DBD-A4DD-383E88C63CE6}"/>
                </a:ext>
              </a:extLst>
            </p:cNvPr>
            <p:cNvGrpSpPr/>
            <p:nvPr/>
          </p:nvGrpSpPr>
          <p:grpSpPr>
            <a:xfrm>
              <a:off x="8225861" y="1461627"/>
              <a:ext cx="2968012" cy="1294540"/>
              <a:chOff x="8207141" y="1472664"/>
              <a:chExt cx="2968012" cy="129454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39BB2EE-A1D8-4BE3-87ED-808EE39B3406}"/>
                  </a:ext>
                </a:extLst>
              </p:cNvPr>
              <p:cNvSpPr/>
              <p:nvPr/>
            </p:nvSpPr>
            <p:spPr>
              <a:xfrm>
                <a:off x="8207141" y="1472664"/>
                <a:ext cx="2968012" cy="12512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E76DCD03-7BDE-45A3-B893-9B3700F79DAB}"/>
                  </a:ext>
                </a:extLst>
              </p:cNvPr>
              <p:cNvSpPr/>
              <p:nvPr/>
            </p:nvSpPr>
            <p:spPr>
              <a:xfrm>
                <a:off x="8704995" y="1566875"/>
                <a:ext cx="203132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585"/>
                <a:r>
                  <a:rPr lang="zh-CN" altLang="en-US" sz="2400" b="1" dirty="0">
                    <a:cs typeface="+mn-ea"/>
                    <a:sym typeface="+mn-lt"/>
                  </a:rPr>
                  <a:t>死路则回退，</a:t>
                </a:r>
                <a:endParaRPr lang="en-US" altLang="zh-CN" sz="2400" b="1" dirty="0">
                  <a:cs typeface="+mn-ea"/>
                  <a:sym typeface="+mn-lt"/>
                </a:endParaRPr>
              </a:p>
              <a:p>
                <a:pPr algn="ctr" defTabSz="609585"/>
                <a:endParaRPr lang="en-US" altLang="zh-CN" sz="2400" b="1" dirty="0">
                  <a:cs typeface="+mn-ea"/>
                  <a:sym typeface="+mn-lt"/>
                </a:endParaRPr>
              </a:p>
              <a:p>
                <a:pPr algn="ctr" defTabSz="609585"/>
                <a:r>
                  <a:rPr lang="zh-CN" altLang="en-US" sz="2400" b="1" dirty="0">
                    <a:cs typeface="+mn-ea"/>
                    <a:sym typeface="+mn-lt"/>
                  </a:rPr>
                  <a:t>另选方向继续</a:t>
                </a:r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DE19086-4B20-4904-89BC-9C71A0FC600A}"/>
              </a:ext>
            </a:extLst>
          </p:cNvPr>
          <p:cNvGrpSpPr/>
          <p:nvPr/>
        </p:nvGrpSpPr>
        <p:grpSpPr>
          <a:xfrm>
            <a:off x="762612" y="93871"/>
            <a:ext cx="5100310" cy="3021870"/>
            <a:chOff x="329703" y="258014"/>
            <a:chExt cx="5100310" cy="3021870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49953B28-099F-4076-AA5A-E619242034ED}"/>
                </a:ext>
              </a:extLst>
            </p:cNvPr>
            <p:cNvGrpSpPr/>
            <p:nvPr/>
          </p:nvGrpSpPr>
          <p:grpSpPr>
            <a:xfrm>
              <a:off x="329703" y="258014"/>
              <a:ext cx="5100310" cy="3021870"/>
              <a:chOff x="1009156" y="1160058"/>
              <a:chExt cx="5100310" cy="3021870"/>
            </a:xfrm>
          </p:grpSpPr>
          <p:sp>
            <p:nvSpPr>
              <p:cNvPr id="100" name="等腰三角形 99">
                <a:extLst>
                  <a:ext uri="{FF2B5EF4-FFF2-40B4-BE49-F238E27FC236}">
                    <a16:creationId xmlns:a16="http://schemas.microsoft.com/office/drawing/2014/main" id="{BF5E8887-EEA7-4330-8254-05FE2728E35D}"/>
                  </a:ext>
                </a:extLst>
              </p:cNvPr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6A54E62-1890-4558-8744-19A323F7CB18}"/>
                  </a:ext>
                </a:extLst>
              </p:cNvPr>
              <p:cNvSpPr/>
              <p:nvPr/>
            </p:nvSpPr>
            <p:spPr>
              <a:xfrm>
                <a:off x="1009156" y="1895928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梯形 101">
                <a:extLst>
                  <a:ext uri="{FF2B5EF4-FFF2-40B4-BE49-F238E27FC236}">
                    <a16:creationId xmlns:a16="http://schemas.microsoft.com/office/drawing/2014/main" id="{61CA2B5F-F573-4585-BC42-7EFCC529E666}"/>
                  </a:ext>
                </a:extLst>
              </p:cNvPr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DBA26AC9-C67A-4FBC-881E-AAF26413D62B}"/>
                  </a:ext>
                </a:extLst>
              </p:cNvPr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5BF74BB-26DC-4F12-A49C-E238322FBADE}"/>
                </a:ext>
              </a:extLst>
            </p:cNvPr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96961130-1B13-403C-B08B-EACF58E53517}"/>
                </a:ext>
              </a:extLst>
            </p:cNvPr>
            <p:cNvSpPr/>
            <p:nvPr/>
          </p:nvSpPr>
          <p:spPr>
            <a:xfrm>
              <a:off x="1730490" y="1786559"/>
              <a:ext cx="32624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地图及移动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94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6"/>
    </mc:Choice>
    <mc:Fallback>
      <p:transition advTm="14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DFDAF7-8DE0-488D-87C3-2A40074AB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4401148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Problem 2 implementation</a:t>
            </a:r>
            <a:endParaRPr lang="zh-CN" altLang="en-US" b="1" dirty="0">
              <a:cs typeface="+mn-ea"/>
              <a:sym typeface="+mn-lt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3523A9-8A9D-405A-B3E4-471C3686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54" y="0"/>
            <a:ext cx="6891845" cy="60168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609EF1-DB8A-47E7-85A4-FC559E49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77221"/>
            <a:ext cx="5941133" cy="50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"/>
    </mc:Choice>
    <mc:Fallback>
      <p:transition spd="slow" advTm="61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356219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Problem 2 implementation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1514" y="8868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B79290-A9D1-4DEE-9BBB-82AD0B67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4" y="903465"/>
            <a:ext cx="4181860" cy="1659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078006-A1C1-4D49-A6DB-7ABD548A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1" y="4291145"/>
            <a:ext cx="4165043" cy="2388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051B37-4E81-4832-8D4E-CD6083EB0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560" y="886872"/>
            <a:ext cx="3149762" cy="36831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65BE07-1529-49CA-9EEF-E25DF592A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578" y="868647"/>
            <a:ext cx="2883048" cy="5810549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FC67A2F1-929D-4BBA-962A-B607DCC39231}"/>
              </a:ext>
            </a:extLst>
          </p:cNvPr>
          <p:cNvSpPr/>
          <p:nvPr/>
        </p:nvSpPr>
        <p:spPr>
          <a:xfrm>
            <a:off x="1577515" y="2673398"/>
            <a:ext cx="1361129" cy="138213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7F0A3BA5-9159-48EC-A768-30EDB5F41619}"/>
              </a:ext>
            </a:extLst>
          </p:cNvPr>
          <p:cNvSpPr/>
          <p:nvPr/>
        </p:nvSpPr>
        <p:spPr>
          <a:xfrm>
            <a:off x="4516159" y="4509179"/>
            <a:ext cx="440419" cy="9074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11177B9-6A8C-4711-853A-F5F48493A9AA}"/>
              </a:ext>
            </a:extLst>
          </p:cNvPr>
          <p:cNvSpPr/>
          <p:nvPr/>
        </p:nvSpPr>
        <p:spPr>
          <a:xfrm>
            <a:off x="7839626" y="2198748"/>
            <a:ext cx="851962" cy="116568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17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16"/>
    </mc:Choice>
    <mc:Fallback>
      <p:transition advTm="41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59E01E7-3A8A-4E6B-B744-D8D16A4AFD11}"/>
              </a:ext>
            </a:extLst>
          </p:cNvPr>
          <p:cNvSpPr/>
          <p:nvPr/>
        </p:nvSpPr>
        <p:spPr>
          <a:xfrm>
            <a:off x="729973" y="5199510"/>
            <a:ext cx="2968013" cy="12512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839948-7FDD-47F3-8A0E-3D7E6FDA17D2}"/>
              </a:ext>
            </a:extLst>
          </p:cNvPr>
          <p:cNvSpPr/>
          <p:nvPr/>
        </p:nvSpPr>
        <p:spPr>
          <a:xfrm>
            <a:off x="8064444" y="3521255"/>
            <a:ext cx="2968013" cy="12512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192EAA-6866-4F56-A3BE-75B57C2C1641}"/>
              </a:ext>
            </a:extLst>
          </p:cNvPr>
          <p:cNvSpPr/>
          <p:nvPr/>
        </p:nvSpPr>
        <p:spPr>
          <a:xfrm>
            <a:off x="4501266" y="3521255"/>
            <a:ext cx="2968013" cy="12512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706FFD-6BCC-4B67-9994-B304AA88DDF2}"/>
              </a:ext>
            </a:extLst>
          </p:cNvPr>
          <p:cNvSpPr/>
          <p:nvPr/>
        </p:nvSpPr>
        <p:spPr>
          <a:xfrm>
            <a:off x="729973" y="3521255"/>
            <a:ext cx="2968013" cy="12512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4591864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Problem 3   Analysis &amp; Design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5E92189-B133-4DA7-840F-056F343A8F27}"/>
              </a:ext>
            </a:extLst>
          </p:cNvPr>
          <p:cNvGrpSpPr/>
          <p:nvPr/>
        </p:nvGrpSpPr>
        <p:grpSpPr>
          <a:xfrm>
            <a:off x="927855" y="3854509"/>
            <a:ext cx="10104602" cy="2583251"/>
            <a:chOff x="1055047" y="1725853"/>
            <a:chExt cx="10104602" cy="2583251"/>
          </a:xfrm>
        </p:grpSpPr>
        <p:sp>
          <p:nvSpPr>
            <p:cNvPr id="59" name="矩形 58"/>
            <p:cNvSpPr/>
            <p:nvPr/>
          </p:nvSpPr>
          <p:spPr>
            <a:xfrm>
              <a:off x="1465417" y="1725853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开始界面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4451763" y="1744362"/>
              <a:ext cx="32294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效果弹窗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9751985" y="1744362"/>
              <a:ext cx="184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7DF5223-7E4E-4D4C-883D-E1369895537C}"/>
                </a:ext>
              </a:extLst>
            </p:cNvPr>
            <p:cNvSpPr/>
            <p:nvPr/>
          </p:nvSpPr>
          <p:spPr>
            <a:xfrm>
              <a:off x="1055047" y="3399347"/>
              <a:ext cx="264687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场景界面切换</a:t>
              </a:r>
              <a:endParaRPr lang="en-US" altLang="zh-CN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21CFC89-49ED-440E-91F8-5B8ACDB3F5A4}"/>
                </a:ext>
              </a:extLst>
            </p:cNvPr>
            <p:cNvGrpSpPr/>
            <p:nvPr/>
          </p:nvGrpSpPr>
          <p:grpSpPr>
            <a:xfrm>
              <a:off x="8191636" y="1744240"/>
              <a:ext cx="2968013" cy="2540794"/>
              <a:chOff x="833966" y="1768310"/>
              <a:chExt cx="2968013" cy="2540794"/>
            </a:xfrm>
          </p:grpSpPr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879C148-61AF-4FB5-8B3D-748E0080216B}"/>
                  </a:ext>
                </a:extLst>
              </p:cNvPr>
              <p:cNvSpPr/>
              <p:nvPr/>
            </p:nvSpPr>
            <p:spPr>
              <a:xfrm>
                <a:off x="833966" y="3057820"/>
                <a:ext cx="2968013" cy="12512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b="1" dirty="0">
                    <a:cs typeface="+mn-ea"/>
                    <a:sym typeface="+mn-lt"/>
                  </a:rPr>
                  <a:t>地图贴图</a:t>
                </a: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F2EFEA7-9FC5-4C1B-BB23-F5073331973B}"/>
                  </a:ext>
                </a:extLst>
              </p:cNvPr>
              <p:cNvSpPr/>
              <p:nvPr/>
            </p:nvSpPr>
            <p:spPr>
              <a:xfrm>
                <a:off x="994530" y="1768310"/>
                <a:ext cx="264687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585"/>
                <a:r>
                  <a:rPr lang="zh-CN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对话框及按钮</a:t>
                </a:r>
                <a:endParaRPr lang="en-US" altLang="zh-CN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84A05671-D263-46DD-97E8-C083A4A98947}"/>
                </a:ext>
              </a:extLst>
            </p:cNvPr>
            <p:cNvGrpSpPr/>
            <p:nvPr/>
          </p:nvGrpSpPr>
          <p:grpSpPr>
            <a:xfrm>
              <a:off x="4549815" y="3057820"/>
              <a:ext cx="2968013" cy="1251284"/>
              <a:chOff x="833966" y="3057820"/>
              <a:chExt cx="2968013" cy="1251284"/>
            </a:xfrm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A17445AC-08CF-4ECB-A8EC-9172BFDAA920}"/>
                  </a:ext>
                </a:extLst>
              </p:cNvPr>
              <p:cNvSpPr/>
              <p:nvPr/>
            </p:nvSpPr>
            <p:spPr>
              <a:xfrm>
                <a:off x="833966" y="3057820"/>
                <a:ext cx="2968013" cy="12512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CA501F79-07EE-430E-B37A-3206FBF18A43}"/>
                  </a:ext>
                </a:extLst>
              </p:cNvPr>
              <p:cNvSpPr/>
              <p:nvPr/>
            </p:nvSpPr>
            <p:spPr>
              <a:xfrm>
                <a:off x="1232361" y="3153126"/>
                <a:ext cx="2236510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585"/>
                <a:r>
                  <a:rPr lang="zh-CN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背包及</a:t>
                </a:r>
                <a:endParaRPr lang="en-US" altLang="zh-CN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ctr" defTabSz="609585"/>
                <a:r>
                  <a:rPr lang="zh-CN" altLang="en-US" sz="3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状态栏显示</a:t>
                </a:r>
                <a:endParaRPr lang="en-US" altLang="zh-CN" sz="3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E76DCD03-7BDE-45A3-B893-9B3700F79DAB}"/>
                </a:ext>
              </a:extLst>
            </p:cNvPr>
            <p:cNvSpPr/>
            <p:nvPr/>
          </p:nvSpPr>
          <p:spPr>
            <a:xfrm>
              <a:off x="9647012" y="1734296"/>
              <a:ext cx="184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endParaRPr lang="en-US" altLang="zh-CN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DE19086-4B20-4904-89BC-9C71A0FC600A}"/>
              </a:ext>
            </a:extLst>
          </p:cNvPr>
          <p:cNvGrpSpPr/>
          <p:nvPr/>
        </p:nvGrpSpPr>
        <p:grpSpPr>
          <a:xfrm>
            <a:off x="762612" y="93871"/>
            <a:ext cx="5100310" cy="3021870"/>
            <a:chOff x="329703" y="258014"/>
            <a:chExt cx="5100310" cy="3021870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49953B28-099F-4076-AA5A-E619242034ED}"/>
                </a:ext>
              </a:extLst>
            </p:cNvPr>
            <p:cNvGrpSpPr/>
            <p:nvPr/>
          </p:nvGrpSpPr>
          <p:grpSpPr>
            <a:xfrm>
              <a:off x="329703" y="258014"/>
              <a:ext cx="5100310" cy="3021870"/>
              <a:chOff x="1009156" y="1160058"/>
              <a:chExt cx="5100310" cy="3021870"/>
            </a:xfrm>
          </p:grpSpPr>
          <p:sp>
            <p:nvSpPr>
              <p:cNvPr id="100" name="等腰三角形 99">
                <a:extLst>
                  <a:ext uri="{FF2B5EF4-FFF2-40B4-BE49-F238E27FC236}">
                    <a16:creationId xmlns:a16="http://schemas.microsoft.com/office/drawing/2014/main" id="{BF5E8887-EEA7-4330-8254-05FE2728E35D}"/>
                  </a:ext>
                </a:extLst>
              </p:cNvPr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56A54E62-1890-4558-8744-19A323F7CB18}"/>
                  </a:ext>
                </a:extLst>
              </p:cNvPr>
              <p:cNvSpPr/>
              <p:nvPr/>
            </p:nvSpPr>
            <p:spPr>
              <a:xfrm>
                <a:off x="1009156" y="1895928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" name="梯形 101">
                <a:extLst>
                  <a:ext uri="{FF2B5EF4-FFF2-40B4-BE49-F238E27FC236}">
                    <a16:creationId xmlns:a16="http://schemas.microsoft.com/office/drawing/2014/main" id="{61CA2B5F-F573-4585-BC42-7EFCC529E666}"/>
                  </a:ext>
                </a:extLst>
              </p:cNvPr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3" name="等腰三角形 102">
                <a:extLst>
                  <a:ext uri="{FF2B5EF4-FFF2-40B4-BE49-F238E27FC236}">
                    <a16:creationId xmlns:a16="http://schemas.microsoft.com/office/drawing/2014/main" id="{DBA26AC9-C67A-4FBC-881E-AAF26413D62B}"/>
                  </a:ext>
                </a:extLst>
              </p:cNvPr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5BF74BB-26DC-4F12-A49C-E238322FBADE}"/>
                </a:ext>
              </a:extLst>
            </p:cNvPr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96961130-1B13-403C-B08B-EACF58E53517}"/>
                </a:ext>
              </a:extLst>
            </p:cNvPr>
            <p:cNvSpPr/>
            <p:nvPr/>
          </p:nvSpPr>
          <p:spPr>
            <a:xfrm>
              <a:off x="1730489" y="1786559"/>
              <a:ext cx="32624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界面及效果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28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27"/>
    </mc:Choice>
    <mc:Fallback>
      <p:transition advTm="42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4356219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Problem 3 implementation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1514" y="8868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063F7C-1963-4CB7-BC0C-7B265CE6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207" y="513946"/>
            <a:ext cx="6227870" cy="61307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7B4A2F-FBD5-4EFD-96C7-5BA60EE4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1" y="1005141"/>
            <a:ext cx="6538319" cy="530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2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0"/>
    </mc:Choice>
    <mc:Fallback>
      <p:transition advTm="4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57026" y="1058626"/>
            <a:ext cx="222368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980949" y="2972633"/>
            <a:ext cx="4230101" cy="897467"/>
          </a:xfrm>
        </p:spPr>
        <p:txBody>
          <a:bodyPr/>
          <a:lstStyle/>
          <a:p>
            <a:r>
              <a:rPr lang="en-US" altLang="zh-CN" sz="8800" dirty="0">
                <a:cs typeface="+mn-ea"/>
                <a:sym typeface="+mn-lt"/>
              </a:rPr>
              <a:t>TEST IT !</a:t>
            </a:r>
            <a:endParaRPr kumimoji="1" lang="zh-CN" altLang="en-US" sz="8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514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45"/>
    </mc:Choice>
    <mc:Fallback>
      <p:transition advTm="36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704299" y="4495453"/>
            <a:ext cx="4783401" cy="305700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指导教师：徐昊  报告人：汪嘉柠 王司雨 陈相林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43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202"/>
    </mc:Choice>
    <mc:Fallback>
      <p:transition advTm="42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44398A2-88F5-46D9-91B3-F4303D8158C4}"/>
              </a:ext>
            </a:extLst>
          </p:cNvPr>
          <p:cNvSpPr/>
          <p:nvPr/>
        </p:nvSpPr>
        <p:spPr>
          <a:xfrm>
            <a:off x="671514" y="0"/>
            <a:ext cx="10908115" cy="11637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579640" y="114788"/>
            <a:ext cx="6564360" cy="1785394"/>
          </a:xfrm>
        </p:spPr>
        <p:txBody>
          <a:bodyPr/>
          <a:lstStyle/>
          <a:p>
            <a:r>
              <a:rPr lang="zh-CN" altLang="en-US" sz="4800" b="1" dirty="0">
                <a:cs typeface="+mn-ea"/>
                <a:sym typeface="+mn-lt"/>
              </a:rPr>
              <a:t>请观看项目成果视频</a:t>
            </a:r>
          </a:p>
        </p:txBody>
      </p:sp>
      <p:sp>
        <p:nvSpPr>
          <p:cNvPr id="4" name="矩形 3"/>
          <p:cNvSpPr/>
          <p:nvPr/>
        </p:nvSpPr>
        <p:spPr>
          <a:xfrm>
            <a:off x="671514" y="8868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lv_0_20200906020655">
            <a:hlinkClick r:id="" action="ppaction://media"/>
            <a:extLst>
              <a:ext uri="{FF2B5EF4-FFF2-40B4-BE49-F238E27FC236}">
                <a16:creationId xmlns:a16="http://schemas.microsoft.com/office/drawing/2014/main" id="{00EBA872-51B9-4B99-9078-472F1B4A429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0289" y="831837"/>
            <a:ext cx="10609339" cy="59677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34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025"/>
    </mc:Choice>
    <mc:Fallback>
      <p:transition advTm="57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44" objId="5"/>
        <p14:triggerEvt type="onClick" time="2844" objId="5"/>
        <p14:stopEvt time="53090" objId="5"/>
        <p14:playEvt time="55814" objId="5"/>
        <p14:stopEvt time="57025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椭圆 1023"/>
          <p:cNvSpPr/>
          <p:nvPr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7" name="椭圆 646"/>
          <p:cNvSpPr/>
          <p:nvPr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48" name="椭圆 647"/>
          <p:cNvSpPr/>
          <p:nvPr/>
        </p:nvSpPr>
        <p:spPr>
          <a:xfrm>
            <a:off x="6743053" y="4086350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矩形 1024"/>
          <p:cNvSpPr/>
          <p:nvPr/>
        </p:nvSpPr>
        <p:spPr>
          <a:xfrm>
            <a:off x="7247378" y="1577640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1  	  </a:t>
            </a:r>
            <a:r>
              <a:rPr lang="zh-CN" altLang="en-US" dirty="0">
                <a:cs typeface="+mn-ea"/>
                <a:sym typeface="+mn-lt"/>
              </a:rPr>
              <a:t>问题叙述</a:t>
            </a:r>
          </a:p>
        </p:txBody>
      </p:sp>
      <p:sp>
        <p:nvSpPr>
          <p:cNvPr id="655" name="矩形 654"/>
          <p:cNvSpPr/>
          <p:nvPr/>
        </p:nvSpPr>
        <p:spPr>
          <a:xfrm>
            <a:off x="7216921" y="2271527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2       </a:t>
            </a:r>
            <a:r>
              <a:rPr lang="zh-CN" altLang="en-US" dirty="0">
                <a:cs typeface="+mn-ea"/>
                <a:sym typeface="+mn-lt"/>
              </a:rPr>
              <a:t>小组分工</a:t>
            </a:r>
          </a:p>
        </p:txBody>
      </p:sp>
      <p:sp>
        <p:nvSpPr>
          <p:cNvPr id="656" name="矩形 655"/>
          <p:cNvSpPr/>
          <p:nvPr/>
        </p:nvSpPr>
        <p:spPr>
          <a:xfrm>
            <a:off x="7247378" y="2965414"/>
            <a:ext cx="268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3  </a:t>
            </a:r>
            <a:r>
              <a:rPr lang="zh-CN" altLang="en-US" dirty="0">
                <a:cs typeface="+mn-ea"/>
                <a:sym typeface="+mn-lt"/>
              </a:rPr>
              <a:t>分析</a:t>
            </a:r>
            <a:r>
              <a:rPr lang="en-US" altLang="zh-CN" dirty="0">
                <a:cs typeface="+mn-ea"/>
                <a:sym typeface="+mn-lt"/>
              </a:rPr>
              <a:t>&amp;</a:t>
            </a:r>
            <a:r>
              <a:rPr lang="zh-CN" altLang="en-US" dirty="0">
                <a:cs typeface="+mn-ea"/>
                <a:sym typeface="+mn-lt"/>
              </a:rPr>
              <a:t>设计</a:t>
            </a:r>
            <a:r>
              <a:rPr lang="en-US" altLang="zh-CN" dirty="0">
                <a:cs typeface="+mn-ea"/>
                <a:sym typeface="+mn-lt"/>
              </a:rPr>
              <a:t>&amp;</a:t>
            </a:r>
            <a:r>
              <a:rPr lang="zh-CN" altLang="en-US" dirty="0">
                <a:cs typeface="+mn-ea"/>
                <a:sym typeface="+mn-lt"/>
              </a:rPr>
              <a:t>实现</a:t>
            </a:r>
          </a:p>
        </p:txBody>
      </p:sp>
      <p:sp>
        <p:nvSpPr>
          <p:cNvPr id="657" name="矩形 656"/>
          <p:cNvSpPr/>
          <p:nvPr/>
        </p:nvSpPr>
        <p:spPr>
          <a:xfrm>
            <a:off x="7247378" y="3659301"/>
            <a:ext cx="268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4  </a:t>
            </a:r>
            <a:r>
              <a:rPr lang="zh-CN" altLang="en-US" dirty="0">
                <a:cs typeface="+mn-ea"/>
                <a:sym typeface="+mn-lt"/>
              </a:rPr>
              <a:t>分析</a:t>
            </a:r>
            <a:r>
              <a:rPr lang="en-US" altLang="zh-CN" dirty="0">
                <a:cs typeface="+mn-ea"/>
                <a:sym typeface="+mn-lt"/>
              </a:rPr>
              <a:t>&amp;</a:t>
            </a:r>
            <a:r>
              <a:rPr lang="zh-CN" altLang="en-US" dirty="0">
                <a:cs typeface="+mn-ea"/>
                <a:sym typeface="+mn-lt"/>
              </a:rPr>
              <a:t>设计</a:t>
            </a:r>
            <a:r>
              <a:rPr lang="en-US" altLang="zh-CN" dirty="0">
                <a:cs typeface="+mn-ea"/>
                <a:sym typeface="+mn-lt"/>
              </a:rPr>
              <a:t>&amp;</a:t>
            </a:r>
            <a:r>
              <a:rPr lang="zh-CN" altLang="en-US" dirty="0">
                <a:cs typeface="+mn-ea"/>
                <a:sym typeface="+mn-lt"/>
              </a:rPr>
              <a:t>实现</a:t>
            </a:r>
          </a:p>
        </p:txBody>
      </p:sp>
      <p:sp>
        <p:nvSpPr>
          <p:cNvPr id="658" name="矩形 657"/>
          <p:cNvSpPr/>
          <p:nvPr/>
        </p:nvSpPr>
        <p:spPr>
          <a:xfrm>
            <a:off x="7247378" y="5047074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4         </a:t>
            </a:r>
            <a:r>
              <a:rPr lang="zh-CN" altLang="en-US" dirty="0">
                <a:cs typeface="+mn-ea"/>
                <a:sym typeface="+mn-lt"/>
              </a:rPr>
              <a:t>调试</a:t>
            </a:r>
          </a:p>
        </p:txBody>
      </p:sp>
      <p:sp>
        <p:nvSpPr>
          <p:cNvPr id="659" name="矩形 658"/>
          <p:cNvSpPr/>
          <p:nvPr/>
        </p:nvSpPr>
        <p:spPr>
          <a:xfrm>
            <a:off x="7247378" y="4353188"/>
            <a:ext cx="268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3  </a:t>
            </a:r>
            <a:r>
              <a:rPr lang="zh-CN" altLang="en-US" dirty="0">
                <a:cs typeface="+mn-ea"/>
                <a:sym typeface="+mn-lt"/>
              </a:rPr>
              <a:t>分析</a:t>
            </a:r>
            <a:r>
              <a:rPr lang="en-US" altLang="zh-CN" dirty="0">
                <a:cs typeface="+mn-ea"/>
                <a:sym typeface="+mn-lt"/>
              </a:rPr>
              <a:t>&amp;</a:t>
            </a:r>
            <a:r>
              <a:rPr lang="zh-CN" altLang="en-US" dirty="0">
                <a:cs typeface="+mn-ea"/>
                <a:sym typeface="+mn-lt"/>
              </a:rPr>
              <a:t>设计</a:t>
            </a:r>
            <a:r>
              <a:rPr lang="en-US" altLang="zh-CN" dirty="0">
                <a:cs typeface="+mn-ea"/>
                <a:sym typeface="+mn-lt"/>
              </a:rPr>
              <a:t>&amp;</a:t>
            </a:r>
            <a:r>
              <a:rPr lang="zh-CN" altLang="en-US" dirty="0">
                <a:cs typeface="+mn-ea"/>
                <a:sym typeface="+mn-lt"/>
              </a:rPr>
              <a:t>实现</a:t>
            </a: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目录</a:t>
            </a:r>
            <a:endParaRPr lang="en-US" altLang="zh-CN" sz="4800" b="1" dirty="0"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  <a:p>
            <a:pPr lvl="0" algn="ctr" defTabSz="914377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>
                <a:ln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Content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86954D-6576-4B8C-A8D9-08F8BDEB0990}"/>
              </a:ext>
            </a:extLst>
          </p:cNvPr>
          <p:cNvSpPr/>
          <p:nvPr/>
        </p:nvSpPr>
        <p:spPr>
          <a:xfrm>
            <a:off x="6584307" y="3032033"/>
            <a:ext cx="3455250" cy="1254533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6776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21"/>
    </mc:Choice>
    <mc:Fallback>
      <p:transition advTm="232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问题叙述</a:t>
            </a:r>
          </a:p>
        </p:txBody>
      </p:sp>
    </p:spTree>
    <p:extLst>
      <p:ext uri="{BB962C8B-B14F-4D97-AF65-F5344CB8AC3E}">
        <p14:creationId xmlns:p14="http://schemas.microsoft.com/office/powerpoint/2010/main" val="42661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13"/>
    </mc:Choice>
    <mc:Fallback>
      <p:transition advTm="91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Part One </a:t>
            </a: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问题叙述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02724" y="262701"/>
            <a:ext cx="5252710" cy="3170986"/>
            <a:chOff x="611714" y="258014"/>
            <a:chExt cx="5252710" cy="3170986"/>
          </a:xfrm>
        </p:grpSpPr>
        <p:grpSp>
          <p:nvGrpSpPr>
            <p:cNvPr id="15" name="组合 14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" name="梯形 4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345448" y="1396834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796154" y="1269884"/>
              <a:ext cx="1847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endParaRPr lang="zh-CN" altLang="en-US" sz="3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231830" y="1818796"/>
              <a:ext cx="3429412" cy="11338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NPC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设计。用背包存储物品、使用道具、更换武器。玩家多选择战斗，怪物自动战斗。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067450" y="409222"/>
            <a:ext cx="5100310" cy="3021870"/>
            <a:chOff x="329703" y="258014"/>
            <a:chExt cx="5100310" cy="3021870"/>
          </a:xfrm>
        </p:grpSpPr>
        <p:grpSp>
          <p:nvGrpSpPr>
            <p:cNvPr id="48" name="组合 47"/>
            <p:cNvGrpSpPr/>
            <p:nvPr/>
          </p:nvGrpSpPr>
          <p:grpSpPr>
            <a:xfrm>
              <a:off x="329703" y="258014"/>
              <a:ext cx="5100310" cy="3021870"/>
              <a:chOff x="1009156" y="1160058"/>
              <a:chExt cx="5100310" cy="3021870"/>
            </a:xfrm>
          </p:grpSpPr>
          <p:sp>
            <p:nvSpPr>
              <p:cNvPr id="52" name="等腰三角形 51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1009156" y="1895928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4" name="梯形 53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718545" y="1133854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地图及移动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2385643" y="1667588"/>
              <a:ext cx="3044370" cy="1136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怪物寻找人物，随机地图实现，迷雾设计，回家的路标记，人物属性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203582" y="3111838"/>
            <a:ext cx="5252710" cy="3269184"/>
            <a:chOff x="611714" y="258014"/>
            <a:chExt cx="5252710" cy="3269184"/>
          </a:xfrm>
        </p:grpSpPr>
        <p:grpSp>
          <p:nvGrpSpPr>
            <p:cNvPr id="66" name="组合 65"/>
            <p:cNvGrpSpPr/>
            <p:nvPr/>
          </p:nvGrpSpPr>
          <p:grpSpPr>
            <a:xfrm>
              <a:off x="611714" y="258014"/>
              <a:ext cx="5252710" cy="3170986"/>
              <a:chOff x="1291167" y="1160058"/>
              <a:chExt cx="5252710" cy="3170986"/>
            </a:xfrm>
          </p:grpSpPr>
          <p:sp>
            <p:nvSpPr>
              <p:cNvPr id="70" name="等腰三角形 69"/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443567" y="2045044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2" name="梯形 71"/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611065" y="1242569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3200" b="1" dirty="0">
                  <a:solidFill>
                    <a:schemeClr val="bg1"/>
                  </a:solidFill>
                  <a:cs typeface="+mn-ea"/>
                  <a:sym typeface="+mn-lt"/>
                </a:rPr>
                <a:t>界面及效果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2246210" y="1780245"/>
              <a:ext cx="3429412" cy="1746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09585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开始界面，引导用户进入游戏及流畅游戏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just" defTabSz="609585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场景切换，功能按钮，对话框，地图贴图，属性呈现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just" defTabSz="609585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F6FCE022-6D77-42D2-B693-DB143F4C9280}"/>
              </a:ext>
            </a:extLst>
          </p:cNvPr>
          <p:cNvSpPr/>
          <p:nvPr/>
        </p:nvSpPr>
        <p:spPr>
          <a:xfrm>
            <a:off x="2791514" y="125664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人物及战斗</a:t>
            </a:r>
          </a:p>
        </p:txBody>
      </p:sp>
    </p:spTree>
    <p:extLst>
      <p:ext uri="{BB962C8B-B14F-4D97-AF65-F5344CB8AC3E}">
        <p14:creationId xmlns:p14="http://schemas.microsoft.com/office/powerpoint/2010/main" val="295530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68"/>
    </mc:Choice>
    <mc:Fallback>
      <p:transition advTm="38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小组分工</a:t>
            </a:r>
          </a:p>
        </p:txBody>
      </p:sp>
    </p:spTree>
    <p:extLst>
      <p:ext uri="{BB962C8B-B14F-4D97-AF65-F5344CB8AC3E}">
        <p14:creationId xmlns:p14="http://schemas.microsoft.com/office/powerpoint/2010/main" val="266167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86"/>
    </mc:Choice>
    <mc:Fallback>
      <p:transition advTm="68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44398A2-88F5-46D9-91B3-F4303D8158C4}"/>
              </a:ext>
            </a:extLst>
          </p:cNvPr>
          <p:cNvSpPr/>
          <p:nvPr/>
        </p:nvSpPr>
        <p:spPr>
          <a:xfrm>
            <a:off x="671514" y="1"/>
            <a:ext cx="10908115" cy="88687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16767" y="70260"/>
            <a:ext cx="6564360" cy="1785394"/>
          </a:xfrm>
        </p:spPr>
        <p:txBody>
          <a:bodyPr/>
          <a:lstStyle/>
          <a:p>
            <a:r>
              <a:rPr lang="zh-CN" altLang="en-US" sz="4800" b="1" dirty="0">
                <a:cs typeface="+mn-ea"/>
                <a:sym typeface="+mn-lt"/>
              </a:rPr>
              <a:t>小组分工及工作量</a:t>
            </a:r>
          </a:p>
        </p:txBody>
      </p:sp>
      <p:sp>
        <p:nvSpPr>
          <p:cNvPr id="4" name="矩形 3"/>
          <p:cNvSpPr/>
          <p:nvPr/>
        </p:nvSpPr>
        <p:spPr>
          <a:xfrm>
            <a:off x="671514" y="886872"/>
            <a:ext cx="10563754" cy="3168661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微软雅黑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B3C899-7C81-4FCA-B6D6-82657A69376D}"/>
              </a:ext>
            </a:extLst>
          </p:cNvPr>
          <p:cNvSpPr txBox="1"/>
          <p:nvPr/>
        </p:nvSpPr>
        <p:spPr>
          <a:xfrm>
            <a:off x="1941490" y="1626500"/>
            <a:ext cx="8309020" cy="298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汪嘉柠：战斗流程，背包设计，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NPC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功能实现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王司雨：地图生成，移动实现，路径寻找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陈相林：界面创造，贴图特效，弹窗按钮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图文框 6">
            <a:extLst>
              <a:ext uri="{FF2B5EF4-FFF2-40B4-BE49-F238E27FC236}">
                <a16:creationId xmlns:a16="http://schemas.microsoft.com/office/drawing/2014/main" id="{30AC3428-4DE7-4A38-A07F-9833F3B6024F}"/>
              </a:ext>
            </a:extLst>
          </p:cNvPr>
          <p:cNvSpPr/>
          <p:nvPr/>
        </p:nvSpPr>
        <p:spPr>
          <a:xfrm>
            <a:off x="1489656" y="864083"/>
            <a:ext cx="9465971" cy="2638986"/>
          </a:xfrm>
          <a:prstGeom prst="fram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图文框 7">
            <a:extLst>
              <a:ext uri="{FF2B5EF4-FFF2-40B4-BE49-F238E27FC236}">
                <a16:creationId xmlns:a16="http://schemas.microsoft.com/office/drawing/2014/main" id="{8E126C62-EE91-4426-B7BF-8C66BF947B12}"/>
              </a:ext>
            </a:extLst>
          </p:cNvPr>
          <p:cNvSpPr/>
          <p:nvPr/>
        </p:nvSpPr>
        <p:spPr>
          <a:xfrm>
            <a:off x="1489656" y="3503069"/>
            <a:ext cx="9465971" cy="1872116"/>
          </a:xfrm>
          <a:prstGeom prst="fram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520817-53D7-4C6D-B139-39324D5B5656}"/>
              </a:ext>
            </a:extLst>
          </p:cNvPr>
          <p:cNvSpPr/>
          <p:nvPr/>
        </p:nvSpPr>
        <p:spPr>
          <a:xfrm>
            <a:off x="10955627" y="864083"/>
            <a:ext cx="624002" cy="451110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923FA8-3BB7-4089-9EE9-A61E1A722A81}"/>
              </a:ext>
            </a:extLst>
          </p:cNvPr>
          <p:cNvSpPr/>
          <p:nvPr/>
        </p:nvSpPr>
        <p:spPr>
          <a:xfrm>
            <a:off x="671514" y="886872"/>
            <a:ext cx="818142" cy="448831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3C43EF-A98D-4ABB-9AD0-F93FB6E9AA0D}"/>
              </a:ext>
            </a:extLst>
          </p:cNvPr>
          <p:cNvSpPr txBox="1"/>
          <p:nvPr/>
        </p:nvSpPr>
        <p:spPr>
          <a:xfrm>
            <a:off x="2412105" y="5375185"/>
            <a:ext cx="8190963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代码量约为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3000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行，项目整体耗时约为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190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AC9362-8306-4B21-B86B-9C9990268ACB}"/>
              </a:ext>
            </a:extLst>
          </p:cNvPr>
          <p:cNvSpPr/>
          <p:nvPr/>
        </p:nvSpPr>
        <p:spPr>
          <a:xfrm>
            <a:off x="671514" y="5971129"/>
            <a:ext cx="10908115" cy="793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6B6D22-52D5-4705-9459-97F12C160107}"/>
              </a:ext>
            </a:extLst>
          </p:cNvPr>
          <p:cNvSpPr/>
          <p:nvPr/>
        </p:nvSpPr>
        <p:spPr>
          <a:xfrm>
            <a:off x="671514" y="6334006"/>
            <a:ext cx="10908115" cy="43091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99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40"/>
    </mc:Choice>
    <mc:Fallback>
      <p:transition advTm="6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833942" y="2980266"/>
            <a:ext cx="6645105" cy="897467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分析、设计、实现</a:t>
            </a:r>
          </a:p>
        </p:txBody>
      </p:sp>
    </p:spTree>
    <p:extLst>
      <p:ext uri="{BB962C8B-B14F-4D97-AF65-F5344CB8AC3E}">
        <p14:creationId xmlns:p14="http://schemas.microsoft.com/office/powerpoint/2010/main" val="114667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71"/>
    </mc:Choice>
    <mc:Fallback>
      <p:transition advTm="47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4868818" cy="461434"/>
          </a:xfrm>
        </p:spPr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Problem 1   Analysis &amp; Design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8" name="右箭头 37"/>
          <p:cNvSpPr/>
          <p:nvPr/>
        </p:nvSpPr>
        <p:spPr>
          <a:xfrm rot="5400000" flipV="1">
            <a:off x="9594016" y="4465135"/>
            <a:ext cx="333871" cy="584466"/>
          </a:xfrm>
          <a:prstGeom prst="rightArrow">
            <a:avLst>
              <a:gd name="adj1" fmla="val 74152"/>
              <a:gd name="adj2" fmla="val 7488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85811" y="3377171"/>
            <a:ext cx="3686587" cy="1251284"/>
            <a:chOff x="4520553" y="1472665"/>
            <a:chExt cx="3686587" cy="1251284"/>
          </a:xfrm>
        </p:grpSpPr>
        <p:sp>
          <p:nvSpPr>
            <p:cNvPr id="33" name="右箭头标注 32"/>
            <p:cNvSpPr/>
            <p:nvPr/>
          </p:nvSpPr>
          <p:spPr>
            <a:xfrm>
              <a:off x="4520553" y="1472665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388114" y="1898252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玩家回合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149036" y="3364492"/>
            <a:ext cx="2995389" cy="1251285"/>
            <a:chOff x="8070403" y="1346966"/>
            <a:chExt cx="2995389" cy="1251285"/>
          </a:xfrm>
        </p:grpSpPr>
        <p:sp>
          <p:nvSpPr>
            <p:cNvPr id="28" name="矩形 27"/>
            <p:cNvSpPr/>
            <p:nvPr/>
          </p:nvSpPr>
          <p:spPr>
            <a:xfrm>
              <a:off x="8070403" y="1346966"/>
              <a:ext cx="2968012" cy="12512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8111137" y="1785231"/>
              <a:ext cx="2954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玩家操作及实时结算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0148" y="4950352"/>
            <a:ext cx="2968013" cy="1251284"/>
            <a:chOff x="750148" y="3083868"/>
            <a:chExt cx="2968013" cy="1251284"/>
          </a:xfrm>
        </p:grpSpPr>
        <p:sp>
          <p:nvSpPr>
            <p:cNvPr id="34" name="矩形 33"/>
            <p:cNvSpPr/>
            <p:nvPr/>
          </p:nvSpPr>
          <p:spPr>
            <a:xfrm>
              <a:off x="750148" y="3083868"/>
              <a:ext cx="2968013" cy="125128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552369" y="3452627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玩家回合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01979" y="4924303"/>
            <a:ext cx="3686587" cy="1251284"/>
            <a:chOff x="3801979" y="3057820"/>
            <a:chExt cx="3686587" cy="1251284"/>
          </a:xfrm>
        </p:grpSpPr>
        <p:sp>
          <p:nvSpPr>
            <p:cNvPr id="35" name="右箭头标注 34"/>
            <p:cNvSpPr/>
            <p:nvPr/>
          </p:nvSpPr>
          <p:spPr>
            <a:xfrm flipH="1">
              <a:off x="3801979" y="3057820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123580" y="3337649"/>
              <a:ext cx="1847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endParaRPr lang="zh-CN" alt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88566" y="4924302"/>
            <a:ext cx="3686587" cy="1251284"/>
            <a:chOff x="7488566" y="3057820"/>
            <a:chExt cx="3686587" cy="1251284"/>
          </a:xfrm>
        </p:grpSpPr>
        <p:sp>
          <p:nvSpPr>
            <p:cNvPr id="36" name="右箭头标注 35"/>
            <p:cNvSpPr/>
            <p:nvPr/>
          </p:nvSpPr>
          <p:spPr>
            <a:xfrm flipH="1">
              <a:off x="7488566" y="3057820"/>
              <a:ext cx="3686587" cy="1251284"/>
            </a:xfrm>
            <a:prstGeom prst="rightArrowCallout">
              <a:avLst>
                <a:gd name="adj1" fmla="val 34231"/>
                <a:gd name="adj2" fmla="val 25000"/>
                <a:gd name="adj3" fmla="val 36538"/>
                <a:gd name="adj4" fmla="val 8086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8959207" y="342390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怪物回合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E8880DD-3A77-492C-8AA5-00DDC66A884F}"/>
              </a:ext>
            </a:extLst>
          </p:cNvPr>
          <p:cNvGrpSpPr/>
          <p:nvPr/>
        </p:nvGrpSpPr>
        <p:grpSpPr>
          <a:xfrm>
            <a:off x="755272" y="-28532"/>
            <a:ext cx="5100310" cy="3021870"/>
            <a:chOff x="329703" y="258014"/>
            <a:chExt cx="5100310" cy="302187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E2A3905-1C63-43A1-9682-E367F5CF4C36}"/>
                </a:ext>
              </a:extLst>
            </p:cNvPr>
            <p:cNvGrpSpPr/>
            <p:nvPr/>
          </p:nvGrpSpPr>
          <p:grpSpPr>
            <a:xfrm>
              <a:off x="329703" y="258014"/>
              <a:ext cx="5100310" cy="3021870"/>
              <a:chOff x="1009156" y="1160058"/>
              <a:chExt cx="5100310" cy="3021870"/>
            </a:xfrm>
          </p:grpSpPr>
          <p:sp>
            <p:nvSpPr>
              <p:cNvPr id="72" name="等腰三角形 71">
                <a:extLst>
                  <a:ext uri="{FF2B5EF4-FFF2-40B4-BE49-F238E27FC236}">
                    <a16:creationId xmlns:a16="http://schemas.microsoft.com/office/drawing/2014/main" id="{282D4C9D-A09F-43B8-91C4-235AC9616BB1}"/>
                  </a:ext>
                </a:extLst>
              </p:cNvPr>
              <p:cNvSpPr/>
              <p:nvPr/>
            </p:nvSpPr>
            <p:spPr>
              <a:xfrm>
                <a:off x="1291167" y="3811036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46EBAA2-A6E9-4287-9140-7006612BFE7A}"/>
                  </a:ext>
                </a:extLst>
              </p:cNvPr>
              <p:cNvSpPr/>
              <p:nvPr/>
            </p:nvSpPr>
            <p:spPr>
              <a:xfrm>
                <a:off x="1009156" y="1895928"/>
                <a:ext cx="5100310" cy="2286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4" name="梯形 73">
                <a:extLst>
                  <a:ext uri="{FF2B5EF4-FFF2-40B4-BE49-F238E27FC236}">
                    <a16:creationId xmlns:a16="http://schemas.microsoft.com/office/drawing/2014/main" id="{8ACCEE32-07AC-4595-8AB4-12CB65FC0A0D}"/>
                  </a:ext>
                </a:extLst>
              </p:cNvPr>
              <p:cNvSpPr/>
              <p:nvPr/>
            </p:nvSpPr>
            <p:spPr>
              <a:xfrm rot="18877615">
                <a:off x="569134" y="2256802"/>
                <a:ext cx="2990172" cy="796684"/>
              </a:xfrm>
              <a:prstGeom prst="trapezoid">
                <a:avLst>
                  <a:gd name="adj" fmla="val 10019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3978E828-1378-4C85-94FC-A6DEE050F7F7}"/>
                  </a:ext>
                </a:extLst>
              </p:cNvPr>
              <p:cNvSpPr/>
              <p:nvPr/>
            </p:nvSpPr>
            <p:spPr>
              <a:xfrm>
                <a:off x="3222023" y="1862138"/>
                <a:ext cx="181055" cy="182906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55F67A2-19E1-4E43-9940-67E12C804BF4}"/>
                </a:ext>
              </a:extLst>
            </p:cNvPr>
            <p:cNvSpPr txBox="1"/>
            <p:nvPr/>
          </p:nvSpPr>
          <p:spPr>
            <a:xfrm>
              <a:off x="1345448" y="139683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BA34FEF-2419-4631-9E32-BC3AD0A5678C}"/>
                </a:ext>
              </a:extLst>
            </p:cNvPr>
            <p:cNvSpPr/>
            <p:nvPr/>
          </p:nvSpPr>
          <p:spPr>
            <a:xfrm>
              <a:off x="1730491" y="1786559"/>
              <a:ext cx="326243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/>
              <a:r>
                <a:rPr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人物及战斗</a:t>
              </a:r>
            </a:p>
          </p:txBody>
        </p:sp>
      </p:grpSp>
      <p:sp>
        <p:nvSpPr>
          <p:cNvPr id="67" name="右箭头标注 25">
            <a:extLst>
              <a:ext uri="{FF2B5EF4-FFF2-40B4-BE49-F238E27FC236}">
                <a16:creationId xmlns:a16="http://schemas.microsoft.com/office/drawing/2014/main" id="{47859AE8-0D00-4400-951F-FBC8B0B25D83}"/>
              </a:ext>
            </a:extLst>
          </p:cNvPr>
          <p:cNvSpPr/>
          <p:nvPr/>
        </p:nvSpPr>
        <p:spPr>
          <a:xfrm>
            <a:off x="743239" y="3364492"/>
            <a:ext cx="3686587" cy="1251284"/>
          </a:xfrm>
          <a:prstGeom prst="rightArrowCallout">
            <a:avLst>
              <a:gd name="adj1" fmla="val 34231"/>
              <a:gd name="adj2" fmla="val 25000"/>
              <a:gd name="adj3" fmla="val 36538"/>
              <a:gd name="adj4" fmla="val 8086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358B107-6D6A-45B0-99D2-C6307F489626}"/>
              </a:ext>
            </a:extLst>
          </p:cNvPr>
          <p:cNvSpPr/>
          <p:nvPr/>
        </p:nvSpPr>
        <p:spPr>
          <a:xfrm>
            <a:off x="816411" y="377716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读取当前怪物的属性</a:t>
            </a:r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AD4319CF-D31E-48B3-8626-0E7316D799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047853"/>
              </p:ext>
            </p:extLst>
          </p:nvPr>
        </p:nvGraphicFramePr>
        <p:xfrm>
          <a:off x="5946455" y="950086"/>
          <a:ext cx="4371827" cy="3144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22B77AC-BB87-410E-91D3-6B5060B57A02}"/>
              </a:ext>
            </a:extLst>
          </p:cNvPr>
          <p:cNvCxnSpPr>
            <a:cxnSpLocks/>
          </p:cNvCxnSpPr>
          <p:nvPr/>
        </p:nvCxnSpPr>
        <p:spPr>
          <a:xfrm flipV="1">
            <a:off x="8698832" y="2522584"/>
            <a:ext cx="437632" cy="321214"/>
          </a:xfrm>
          <a:prstGeom prst="line">
            <a:avLst/>
          </a:prstGeom>
          <a:ln>
            <a:solidFill>
              <a:srgbClr val="E0C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箭头: 燕尾形 29">
            <a:extLst>
              <a:ext uri="{FF2B5EF4-FFF2-40B4-BE49-F238E27FC236}">
                <a16:creationId xmlns:a16="http://schemas.microsoft.com/office/drawing/2014/main" id="{2E259C40-AE5D-4A93-9D9B-A28BA56B57DF}"/>
              </a:ext>
            </a:extLst>
          </p:cNvPr>
          <p:cNvSpPr/>
          <p:nvPr/>
        </p:nvSpPr>
        <p:spPr>
          <a:xfrm rot="16200000">
            <a:off x="9493108" y="2817928"/>
            <a:ext cx="535686" cy="520694"/>
          </a:xfrm>
          <a:prstGeom prst="notched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B09BE2D-B0F7-43CC-843F-F44939ADBCA8}"/>
              </a:ext>
            </a:extLst>
          </p:cNvPr>
          <p:cNvSpPr/>
          <p:nvPr/>
        </p:nvSpPr>
        <p:spPr>
          <a:xfrm>
            <a:off x="4533912" y="529038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怪物操作及实时结算</a:t>
            </a:r>
          </a:p>
        </p:txBody>
      </p:sp>
    </p:spTree>
    <p:extLst>
      <p:ext uri="{BB962C8B-B14F-4D97-AF65-F5344CB8AC3E}">
        <p14:creationId xmlns:p14="http://schemas.microsoft.com/office/powerpoint/2010/main" val="327302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51"/>
    </mc:Choice>
    <mc:Fallback>
      <p:transition advTm="55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8"/>
</p:tagLst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</TotalTime>
  <Words>346</Words>
  <Application>Microsoft Office PowerPoint</Application>
  <PresentationFormat>宽屏</PresentationFormat>
  <Paragraphs>83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微软雅黑</vt:lpstr>
      <vt:lpstr>Arial</vt:lpstr>
      <vt:lpstr>Calibri</vt:lpstr>
      <vt:lpstr>Century Gothic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chenru</dc:creator>
  <cp:lastModifiedBy>陈 相林</cp:lastModifiedBy>
  <cp:revision>70</cp:revision>
  <dcterms:created xsi:type="dcterms:W3CDTF">2015-08-18T02:51:41Z</dcterms:created>
  <dcterms:modified xsi:type="dcterms:W3CDTF">2020-09-05T18:20:21Z</dcterms:modified>
</cp:coreProperties>
</file>